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6" r:id="rId6"/>
    <p:sldId id="265" r:id="rId7"/>
    <p:sldId id="260" r:id="rId8"/>
    <p:sldId id="262" r:id="rId9"/>
    <p:sldId id="264" r:id="rId10"/>
    <p:sldId id="263" r:id="rId11"/>
    <p:sldId id="261" r:id="rId12"/>
    <p:sldId id="267" r:id="rId13"/>
    <p:sldId id="268" r:id="rId14"/>
    <p:sldId id="269" r:id="rId15"/>
    <p:sldId id="270" r:id="rId16"/>
    <p:sldId id="271" r:id="rId17"/>
    <p:sldId id="272" r:id="rId18"/>
    <p:sldId id="286" r:id="rId19"/>
    <p:sldId id="276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75" r:id="rId28"/>
    <p:sldId id="274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4BF12C-1AD2-4754-8105-B6899AD5A46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4478437-D6E6-47ED-8F73-2FFF172C02DB}">
      <dgm:prSet phldrT="[Tekst]"/>
      <dgm:spPr/>
      <dgm:t>
        <a:bodyPr/>
        <a:lstStyle/>
        <a:p>
          <a:r>
            <a:rPr lang="pl-PL" dirty="0" smtClean="0"/>
            <a:t>KULINARIA		</a:t>
          </a:r>
          <a:endParaRPr lang="pl-PL" dirty="0"/>
        </a:p>
      </dgm:t>
    </dgm:pt>
    <dgm:pt modelId="{A672709D-0260-42D5-84D2-983CC4C24EE5}" type="parTrans" cxnId="{AF429A3D-BAE4-43CC-A4A5-14A46E37DA94}">
      <dgm:prSet/>
      <dgm:spPr/>
      <dgm:t>
        <a:bodyPr/>
        <a:lstStyle/>
        <a:p>
          <a:endParaRPr lang="pl-PL"/>
        </a:p>
      </dgm:t>
    </dgm:pt>
    <dgm:pt modelId="{74C7B5C2-5E38-4525-9A94-9D99341CEC25}" type="sibTrans" cxnId="{AF429A3D-BAE4-43CC-A4A5-14A46E37DA94}">
      <dgm:prSet/>
      <dgm:spPr/>
      <dgm:t>
        <a:bodyPr/>
        <a:lstStyle/>
        <a:p>
          <a:endParaRPr lang="pl-PL"/>
        </a:p>
      </dgm:t>
    </dgm:pt>
    <dgm:pt modelId="{9E8F7884-4D93-47A6-A446-4240D73FDBB1}">
      <dgm:prSet phldrT="[Tekst]"/>
      <dgm:spPr/>
      <dgm:t>
        <a:bodyPr/>
        <a:lstStyle/>
        <a:p>
          <a:r>
            <a:rPr lang="pl-PL" dirty="0" smtClean="0"/>
            <a:t>RĘKODZIEŁO</a:t>
          </a:r>
          <a:endParaRPr lang="pl-PL" dirty="0"/>
        </a:p>
      </dgm:t>
    </dgm:pt>
    <dgm:pt modelId="{B4623E6C-D3E3-41B0-B7E0-38AFB9A02BBB}" type="parTrans" cxnId="{CA05946F-9FEB-410B-8F67-38C2DF2CCAE4}">
      <dgm:prSet/>
      <dgm:spPr/>
      <dgm:t>
        <a:bodyPr/>
        <a:lstStyle/>
        <a:p>
          <a:endParaRPr lang="pl-PL"/>
        </a:p>
      </dgm:t>
    </dgm:pt>
    <dgm:pt modelId="{6B77023A-CB7C-4869-BC8E-DE3A0E59DC0C}" type="sibTrans" cxnId="{CA05946F-9FEB-410B-8F67-38C2DF2CCAE4}">
      <dgm:prSet/>
      <dgm:spPr/>
      <dgm:t>
        <a:bodyPr/>
        <a:lstStyle/>
        <a:p>
          <a:endParaRPr lang="pl-PL"/>
        </a:p>
      </dgm:t>
    </dgm:pt>
    <dgm:pt modelId="{36640B63-E260-4349-BC79-954740ED6D95}">
      <dgm:prSet phldrT="[Tekst]"/>
      <dgm:spPr/>
      <dgm:t>
        <a:bodyPr/>
        <a:lstStyle/>
        <a:p>
          <a:r>
            <a:rPr lang="pl-PL" dirty="0" smtClean="0"/>
            <a:t>SZTUKA</a:t>
          </a:r>
          <a:endParaRPr lang="pl-PL" dirty="0"/>
        </a:p>
      </dgm:t>
    </dgm:pt>
    <dgm:pt modelId="{24C57612-D9AE-4266-9DDB-0FFD5D5EC14F}" type="parTrans" cxnId="{0BFC790D-F499-4FCE-B2A3-C85794D907B2}">
      <dgm:prSet/>
      <dgm:spPr/>
      <dgm:t>
        <a:bodyPr/>
        <a:lstStyle/>
        <a:p>
          <a:endParaRPr lang="pl-PL"/>
        </a:p>
      </dgm:t>
    </dgm:pt>
    <dgm:pt modelId="{BC914490-ED14-45B5-9A38-9EBA9D76B2BB}" type="sibTrans" cxnId="{0BFC790D-F499-4FCE-B2A3-C85794D907B2}">
      <dgm:prSet/>
      <dgm:spPr/>
      <dgm:t>
        <a:bodyPr/>
        <a:lstStyle/>
        <a:p>
          <a:endParaRPr lang="pl-PL"/>
        </a:p>
      </dgm:t>
    </dgm:pt>
    <dgm:pt modelId="{93C080B2-8F7A-4FC9-B57B-64F587BFCC89}">
      <dgm:prSet phldrT="[Tekst]"/>
      <dgm:spPr/>
      <dgm:t>
        <a:bodyPr/>
        <a:lstStyle/>
        <a:p>
          <a:r>
            <a:rPr lang="pl-PL" dirty="0" smtClean="0"/>
            <a:t>TURYSTYKA</a:t>
          </a:r>
          <a:endParaRPr lang="pl-PL" dirty="0"/>
        </a:p>
      </dgm:t>
    </dgm:pt>
    <dgm:pt modelId="{669EF76B-95C3-406F-9332-09574E99A598}" type="parTrans" cxnId="{DEEB101D-EDC4-4301-B40D-E38E0EDFF21F}">
      <dgm:prSet/>
      <dgm:spPr/>
      <dgm:t>
        <a:bodyPr/>
        <a:lstStyle/>
        <a:p>
          <a:endParaRPr lang="pl-PL"/>
        </a:p>
      </dgm:t>
    </dgm:pt>
    <dgm:pt modelId="{85B4524B-392C-48BF-A365-99D36B6724EB}" type="sibTrans" cxnId="{DEEB101D-EDC4-4301-B40D-E38E0EDFF21F}">
      <dgm:prSet/>
      <dgm:spPr/>
      <dgm:t>
        <a:bodyPr/>
        <a:lstStyle/>
        <a:p>
          <a:endParaRPr lang="pl-PL"/>
        </a:p>
      </dgm:t>
    </dgm:pt>
    <dgm:pt modelId="{1DA97622-CC20-43F4-99B6-F1B6D118860F}">
      <dgm:prSet phldrT="[Tekst]"/>
      <dgm:spPr/>
      <dgm:t>
        <a:bodyPr/>
        <a:lstStyle/>
        <a:p>
          <a:r>
            <a:rPr lang="pl-PL" dirty="0" smtClean="0"/>
            <a:t>DZIAŁALNOŚĆ OKOŁOTURYSTYCZNA</a:t>
          </a:r>
          <a:endParaRPr lang="pl-PL" dirty="0"/>
        </a:p>
      </dgm:t>
    </dgm:pt>
    <dgm:pt modelId="{987A4CF3-385D-4442-B43D-A2854634762B}" type="parTrans" cxnId="{250A74A3-40A4-40D4-97C7-C5ECD9C62D0B}">
      <dgm:prSet/>
      <dgm:spPr/>
      <dgm:t>
        <a:bodyPr/>
        <a:lstStyle/>
        <a:p>
          <a:endParaRPr lang="pl-PL"/>
        </a:p>
      </dgm:t>
    </dgm:pt>
    <dgm:pt modelId="{1F9F5B7A-3058-4CAC-B17C-10AE7B8D861D}" type="sibTrans" cxnId="{250A74A3-40A4-40D4-97C7-C5ECD9C62D0B}">
      <dgm:prSet/>
      <dgm:spPr/>
      <dgm:t>
        <a:bodyPr/>
        <a:lstStyle/>
        <a:p>
          <a:endParaRPr lang="pl-PL"/>
        </a:p>
      </dgm:t>
    </dgm:pt>
    <dgm:pt modelId="{92A6DDFD-1928-4C22-BF21-2EBE2745F7A0}">
      <dgm:prSet phldrT="[Tekst]"/>
      <dgm:spPr/>
      <dgm:t>
        <a:bodyPr/>
        <a:lstStyle/>
        <a:p>
          <a:r>
            <a:rPr lang="pl-PL" dirty="0" smtClean="0"/>
            <a:t>PRODUKT TURYSTYCZNY</a:t>
          </a:r>
          <a:endParaRPr lang="pl-PL" dirty="0"/>
        </a:p>
      </dgm:t>
    </dgm:pt>
    <dgm:pt modelId="{3408D01B-8F77-463D-AD4C-4397759C0F14}" type="sibTrans" cxnId="{376D77DC-E52E-419E-9A1E-9D32D28209E1}">
      <dgm:prSet/>
      <dgm:spPr/>
      <dgm:t>
        <a:bodyPr/>
        <a:lstStyle/>
        <a:p>
          <a:endParaRPr lang="pl-PL"/>
        </a:p>
      </dgm:t>
    </dgm:pt>
    <dgm:pt modelId="{0BDE4FAD-97C0-4C95-9C58-DECF4FA4B831}" type="parTrans" cxnId="{376D77DC-E52E-419E-9A1E-9D32D28209E1}">
      <dgm:prSet/>
      <dgm:spPr/>
      <dgm:t>
        <a:bodyPr/>
        <a:lstStyle/>
        <a:p>
          <a:endParaRPr lang="pl-PL"/>
        </a:p>
      </dgm:t>
    </dgm:pt>
    <dgm:pt modelId="{4E053956-7FCC-4B10-AF2B-20A5F25C559E}">
      <dgm:prSet phldrT="[Tekst]"/>
      <dgm:spPr/>
      <dgm:t>
        <a:bodyPr/>
        <a:lstStyle/>
        <a:p>
          <a:r>
            <a:rPr lang="pl-PL" dirty="0" smtClean="0"/>
            <a:t>WYDARZENIE</a:t>
          </a:r>
          <a:endParaRPr lang="pl-PL" dirty="0"/>
        </a:p>
      </dgm:t>
    </dgm:pt>
    <dgm:pt modelId="{37887BE7-8324-44E7-87C9-DBDF6505CF07}" type="sibTrans" cxnId="{118FC69E-D6C7-426B-9647-85A26D321999}">
      <dgm:prSet/>
      <dgm:spPr/>
      <dgm:t>
        <a:bodyPr/>
        <a:lstStyle/>
        <a:p>
          <a:endParaRPr lang="pl-PL"/>
        </a:p>
      </dgm:t>
    </dgm:pt>
    <dgm:pt modelId="{6D560043-0A2A-4693-B9EE-93AB497D0260}" type="parTrans" cxnId="{118FC69E-D6C7-426B-9647-85A26D321999}">
      <dgm:prSet/>
      <dgm:spPr/>
      <dgm:t>
        <a:bodyPr/>
        <a:lstStyle/>
        <a:p>
          <a:endParaRPr lang="pl-PL"/>
        </a:p>
      </dgm:t>
    </dgm:pt>
    <dgm:pt modelId="{2737367C-92D8-4A12-AB5F-9D293FD94451}">
      <dgm:prSet phldrT="[Tekst]"/>
      <dgm:spPr/>
      <dgm:t>
        <a:bodyPr/>
        <a:lstStyle/>
        <a:p>
          <a:r>
            <a:rPr lang="pl-PL" dirty="0" smtClean="0"/>
            <a:t>KULTURA</a:t>
          </a:r>
          <a:endParaRPr lang="pl-PL" dirty="0"/>
        </a:p>
      </dgm:t>
    </dgm:pt>
    <dgm:pt modelId="{6475A575-6056-4E7F-8287-06236988D34E}" type="sibTrans" cxnId="{0BE723C6-5B93-4A70-BE05-FE96C57B90E3}">
      <dgm:prSet/>
      <dgm:spPr/>
      <dgm:t>
        <a:bodyPr/>
        <a:lstStyle/>
        <a:p>
          <a:endParaRPr lang="pl-PL"/>
        </a:p>
      </dgm:t>
    </dgm:pt>
    <dgm:pt modelId="{07F3AB63-D25C-4194-B6B3-B3A0F458B7DC}" type="parTrans" cxnId="{0BE723C6-5B93-4A70-BE05-FE96C57B90E3}">
      <dgm:prSet/>
      <dgm:spPr/>
      <dgm:t>
        <a:bodyPr/>
        <a:lstStyle/>
        <a:p>
          <a:endParaRPr lang="pl-PL"/>
        </a:p>
      </dgm:t>
    </dgm:pt>
    <dgm:pt modelId="{91F66A3D-CE02-478F-8984-56289FD7B324}">
      <dgm:prSet phldrT="[Tekst]"/>
      <dgm:spPr/>
      <dgm:t>
        <a:bodyPr/>
        <a:lstStyle/>
        <a:p>
          <a:r>
            <a:rPr lang="pl-PL" dirty="0" smtClean="0"/>
            <a:t>FOLKLOR</a:t>
          </a:r>
          <a:endParaRPr lang="pl-PL" dirty="0"/>
        </a:p>
      </dgm:t>
    </dgm:pt>
    <dgm:pt modelId="{6B42E6D2-951A-42C0-8F06-D3DB5E7483FE}" type="parTrans" cxnId="{19A0F3C3-7B41-4B37-B8CD-37655C1D47E3}">
      <dgm:prSet/>
      <dgm:spPr/>
      <dgm:t>
        <a:bodyPr/>
        <a:lstStyle/>
        <a:p>
          <a:endParaRPr lang="pl-PL"/>
        </a:p>
      </dgm:t>
    </dgm:pt>
    <dgm:pt modelId="{E3B565D2-FD13-4A92-94A8-C82DB2C9FA06}" type="sibTrans" cxnId="{19A0F3C3-7B41-4B37-B8CD-37655C1D47E3}">
      <dgm:prSet/>
      <dgm:spPr/>
      <dgm:t>
        <a:bodyPr/>
        <a:lstStyle/>
        <a:p>
          <a:endParaRPr lang="pl-PL"/>
        </a:p>
      </dgm:t>
    </dgm:pt>
    <dgm:pt modelId="{A5EF17FD-2392-4C5F-B2E8-88172A27E5B1}" type="pres">
      <dgm:prSet presAssocID="{894BF12C-1AD2-4754-8105-B6899AD5A46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AD5BC1B-A565-4FE5-9980-98A404827373}" type="pres">
      <dgm:prSet presAssocID="{C4478437-D6E6-47ED-8F73-2FFF172C02DB}" presName="comp" presStyleCnt="0"/>
      <dgm:spPr/>
    </dgm:pt>
    <dgm:pt modelId="{A2B336B3-CEA4-4578-B676-3772D9083E88}" type="pres">
      <dgm:prSet presAssocID="{C4478437-D6E6-47ED-8F73-2FFF172C02DB}" presName="box" presStyleLbl="node1" presStyleIdx="0" presStyleCnt="9"/>
      <dgm:spPr/>
      <dgm:t>
        <a:bodyPr/>
        <a:lstStyle/>
        <a:p>
          <a:endParaRPr lang="pl-PL"/>
        </a:p>
      </dgm:t>
    </dgm:pt>
    <dgm:pt modelId="{CD0DD96C-3538-4BC7-AF81-275E85040348}" type="pres">
      <dgm:prSet presAssocID="{C4478437-D6E6-47ED-8F73-2FFF172C02DB}" presName="img" presStyleLbl="fgImgPlace1" presStyleIdx="0" presStyleCnt="9" custScaleX="3559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FC3797-407E-4B9A-8BA1-1D97F0E05F34}" type="pres">
      <dgm:prSet presAssocID="{C4478437-D6E6-47ED-8F73-2FFF172C02DB}" presName="text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93F4DE-6C65-4C31-9FC7-72BDD32D9020}" type="pres">
      <dgm:prSet presAssocID="{74C7B5C2-5E38-4525-9A94-9D99341CEC25}" presName="spacer" presStyleCnt="0"/>
      <dgm:spPr/>
    </dgm:pt>
    <dgm:pt modelId="{E147B0F3-B252-43D7-87EF-F29B525EBB93}" type="pres">
      <dgm:prSet presAssocID="{9E8F7884-4D93-47A6-A446-4240D73FDBB1}" presName="comp" presStyleCnt="0"/>
      <dgm:spPr/>
    </dgm:pt>
    <dgm:pt modelId="{C1EBFE62-3D7D-4042-8B16-519C79F5ED61}" type="pres">
      <dgm:prSet presAssocID="{9E8F7884-4D93-47A6-A446-4240D73FDBB1}" presName="box" presStyleLbl="node1" presStyleIdx="1" presStyleCnt="9"/>
      <dgm:spPr/>
      <dgm:t>
        <a:bodyPr/>
        <a:lstStyle/>
        <a:p>
          <a:endParaRPr lang="pl-PL"/>
        </a:p>
      </dgm:t>
    </dgm:pt>
    <dgm:pt modelId="{EF2B5A34-3E59-49E8-9869-DF89E9065B8A}" type="pres">
      <dgm:prSet presAssocID="{9E8F7884-4D93-47A6-A446-4240D73FDBB1}" presName="img" presStyleLbl="fgImgPlace1" presStyleIdx="1" presStyleCnt="9" custScaleX="3559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EC74C23-4CB3-4A63-A99C-8B5689FA724E}" type="pres">
      <dgm:prSet presAssocID="{9E8F7884-4D93-47A6-A446-4240D73FDBB1}" presName="text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F7431F-B1BC-4C72-9284-A4F41C15D5AF}" type="pres">
      <dgm:prSet presAssocID="{6B77023A-CB7C-4869-BC8E-DE3A0E59DC0C}" presName="spacer" presStyleCnt="0"/>
      <dgm:spPr/>
    </dgm:pt>
    <dgm:pt modelId="{73D14871-1054-4CEB-8558-68D240E710C3}" type="pres">
      <dgm:prSet presAssocID="{36640B63-E260-4349-BC79-954740ED6D95}" presName="comp" presStyleCnt="0"/>
      <dgm:spPr/>
    </dgm:pt>
    <dgm:pt modelId="{E32E59A9-BEED-4ED5-A271-026976FE1A74}" type="pres">
      <dgm:prSet presAssocID="{36640B63-E260-4349-BC79-954740ED6D95}" presName="box" presStyleLbl="node1" presStyleIdx="2" presStyleCnt="9"/>
      <dgm:spPr/>
      <dgm:t>
        <a:bodyPr/>
        <a:lstStyle/>
        <a:p>
          <a:endParaRPr lang="pl-PL"/>
        </a:p>
      </dgm:t>
    </dgm:pt>
    <dgm:pt modelId="{66F725A5-6A30-4AED-8397-40871ED4B949}" type="pres">
      <dgm:prSet presAssocID="{36640B63-E260-4349-BC79-954740ED6D95}" presName="img" presStyleLbl="fgImgPlace1" presStyleIdx="2" presStyleCnt="9" custScaleX="3559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CB64FF3-63B8-4A2A-97A5-9B7511E42008}" type="pres">
      <dgm:prSet presAssocID="{36640B63-E260-4349-BC79-954740ED6D95}" presName="text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A13B3B1-3AA9-4088-ACD3-5F1C328E3D0C}" type="pres">
      <dgm:prSet presAssocID="{BC914490-ED14-45B5-9A38-9EBA9D76B2BB}" presName="spacer" presStyleCnt="0"/>
      <dgm:spPr/>
    </dgm:pt>
    <dgm:pt modelId="{8B5DEDB5-44BC-4CA5-A46D-E6D66F825346}" type="pres">
      <dgm:prSet presAssocID="{93C080B2-8F7A-4FC9-B57B-64F587BFCC89}" presName="comp" presStyleCnt="0"/>
      <dgm:spPr/>
    </dgm:pt>
    <dgm:pt modelId="{7157CC4B-E9F3-4158-9893-905025D790E0}" type="pres">
      <dgm:prSet presAssocID="{93C080B2-8F7A-4FC9-B57B-64F587BFCC89}" presName="box" presStyleLbl="node1" presStyleIdx="3" presStyleCnt="9"/>
      <dgm:spPr/>
      <dgm:t>
        <a:bodyPr/>
        <a:lstStyle/>
        <a:p>
          <a:endParaRPr lang="pl-PL"/>
        </a:p>
      </dgm:t>
    </dgm:pt>
    <dgm:pt modelId="{481A2D4C-9098-4B62-AF7C-A0D5FD78AA4B}" type="pres">
      <dgm:prSet presAssocID="{93C080B2-8F7A-4FC9-B57B-64F587BFCC89}" presName="img" presStyleLbl="fgImgPlace1" presStyleIdx="3" presStyleCnt="9" custScaleX="3559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C1BC2EB-EBDC-4EA2-AF9B-E22A4569C1F7}" type="pres">
      <dgm:prSet presAssocID="{93C080B2-8F7A-4FC9-B57B-64F587BFCC89}" presName="text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5F801B-82D1-4652-BA29-5C0C68478616}" type="pres">
      <dgm:prSet presAssocID="{85B4524B-392C-48BF-A365-99D36B6724EB}" presName="spacer" presStyleCnt="0"/>
      <dgm:spPr/>
    </dgm:pt>
    <dgm:pt modelId="{80A7E888-252C-4FDE-9BD4-3A27F164ECEC}" type="pres">
      <dgm:prSet presAssocID="{1DA97622-CC20-43F4-99B6-F1B6D118860F}" presName="comp" presStyleCnt="0"/>
      <dgm:spPr/>
    </dgm:pt>
    <dgm:pt modelId="{95FDEE62-3A1F-405C-9886-9780C110B0CC}" type="pres">
      <dgm:prSet presAssocID="{1DA97622-CC20-43F4-99B6-F1B6D118860F}" presName="box" presStyleLbl="node1" presStyleIdx="4" presStyleCnt="9"/>
      <dgm:spPr/>
      <dgm:t>
        <a:bodyPr/>
        <a:lstStyle/>
        <a:p>
          <a:endParaRPr lang="pl-PL"/>
        </a:p>
      </dgm:t>
    </dgm:pt>
    <dgm:pt modelId="{D07A1473-267C-41C2-9E27-F09CC438666E}" type="pres">
      <dgm:prSet presAssocID="{1DA97622-CC20-43F4-99B6-F1B6D118860F}" presName="img" presStyleLbl="fgImgPlace1" presStyleIdx="4" presStyleCnt="9" custScaleX="3559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3E72818A-261A-442D-A4FC-94F750905E29}" type="pres">
      <dgm:prSet presAssocID="{1DA97622-CC20-43F4-99B6-F1B6D118860F}" presName="text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CE2C54-705F-4538-A564-BCD336638EFB}" type="pres">
      <dgm:prSet presAssocID="{1F9F5B7A-3058-4CAC-B17C-10AE7B8D861D}" presName="spacer" presStyleCnt="0"/>
      <dgm:spPr/>
    </dgm:pt>
    <dgm:pt modelId="{BE25EC29-36FC-4C97-9E76-A958B3343155}" type="pres">
      <dgm:prSet presAssocID="{92A6DDFD-1928-4C22-BF21-2EBE2745F7A0}" presName="comp" presStyleCnt="0"/>
      <dgm:spPr/>
    </dgm:pt>
    <dgm:pt modelId="{DE0C1E27-588A-457A-BB41-0956606424EA}" type="pres">
      <dgm:prSet presAssocID="{92A6DDFD-1928-4C22-BF21-2EBE2745F7A0}" presName="box" presStyleLbl="node1" presStyleIdx="5" presStyleCnt="9"/>
      <dgm:spPr/>
      <dgm:t>
        <a:bodyPr/>
        <a:lstStyle/>
        <a:p>
          <a:endParaRPr lang="pl-PL"/>
        </a:p>
      </dgm:t>
    </dgm:pt>
    <dgm:pt modelId="{800A8889-BE77-4E96-8E6C-07099CECABB7}" type="pres">
      <dgm:prSet presAssocID="{92A6DDFD-1928-4C22-BF21-2EBE2745F7A0}" presName="img" presStyleLbl="fgImgPlace1" presStyleIdx="5" presStyleCnt="9" custScaleX="3559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57594010-4725-4CF6-8A19-D2CBD134709E}" type="pres">
      <dgm:prSet presAssocID="{92A6DDFD-1928-4C22-BF21-2EBE2745F7A0}" presName="text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9B9564-EDF5-4E86-9027-550AA698F2D1}" type="pres">
      <dgm:prSet presAssocID="{3408D01B-8F77-463D-AD4C-4397759C0F14}" presName="spacer" presStyleCnt="0"/>
      <dgm:spPr/>
    </dgm:pt>
    <dgm:pt modelId="{0125467E-6168-4A9D-A93B-643C26B04EE3}" type="pres">
      <dgm:prSet presAssocID="{4E053956-7FCC-4B10-AF2B-20A5F25C559E}" presName="comp" presStyleCnt="0"/>
      <dgm:spPr/>
    </dgm:pt>
    <dgm:pt modelId="{A0241674-98E4-4DD5-ADDA-421CE5B4D6CD}" type="pres">
      <dgm:prSet presAssocID="{4E053956-7FCC-4B10-AF2B-20A5F25C559E}" presName="box" presStyleLbl="node1" presStyleIdx="6" presStyleCnt="9"/>
      <dgm:spPr/>
      <dgm:t>
        <a:bodyPr/>
        <a:lstStyle/>
        <a:p>
          <a:endParaRPr lang="pl-PL"/>
        </a:p>
      </dgm:t>
    </dgm:pt>
    <dgm:pt modelId="{D1CEBEFD-DD6F-48A8-AD61-F5482BFA3DFF}" type="pres">
      <dgm:prSet presAssocID="{4E053956-7FCC-4B10-AF2B-20A5F25C559E}" presName="img" presStyleLbl="fgImgPlace1" presStyleIdx="6" presStyleCnt="9" custScaleX="35592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284810CD-62B7-4136-A21B-631706DDBCC6}" type="pres">
      <dgm:prSet presAssocID="{4E053956-7FCC-4B10-AF2B-20A5F25C559E}" presName="text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129EEE-ABC3-4F9D-8851-7D4186661D20}" type="pres">
      <dgm:prSet presAssocID="{37887BE7-8324-44E7-87C9-DBDF6505CF07}" presName="spacer" presStyleCnt="0"/>
      <dgm:spPr/>
    </dgm:pt>
    <dgm:pt modelId="{CA422C38-AE21-4822-A6AE-51B556323DF8}" type="pres">
      <dgm:prSet presAssocID="{2737367C-92D8-4A12-AB5F-9D293FD94451}" presName="comp" presStyleCnt="0"/>
      <dgm:spPr/>
    </dgm:pt>
    <dgm:pt modelId="{56AF7DBF-64B7-4CC0-8901-B4FCD82F6EAC}" type="pres">
      <dgm:prSet presAssocID="{2737367C-92D8-4A12-AB5F-9D293FD94451}" presName="box" presStyleLbl="node1" presStyleIdx="7" presStyleCnt="9"/>
      <dgm:spPr/>
      <dgm:t>
        <a:bodyPr/>
        <a:lstStyle/>
        <a:p>
          <a:endParaRPr lang="pl-PL"/>
        </a:p>
      </dgm:t>
    </dgm:pt>
    <dgm:pt modelId="{815B50C0-77BC-4C14-B308-B685E34CC00D}" type="pres">
      <dgm:prSet presAssocID="{2737367C-92D8-4A12-AB5F-9D293FD94451}" presName="img" presStyleLbl="fgImgPlace1" presStyleIdx="7" presStyleCnt="9" custScaleX="35592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F91053E8-A232-41F2-8A21-A0143285C7BB}" type="pres">
      <dgm:prSet presAssocID="{2737367C-92D8-4A12-AB5F-9D293FD94451}" presName="text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CFC3EC-A532-4575-93CB-08D31F8F4E11}" type="pres">
      <dgm:prSet presAssocID="{6475A575-6056-4E7F-8287-06236988D34E}" presName="spacer" presStyleCnt="0"/>
      <dgm:spPr/>
    </dgm:pt>
    <dgm:pt modelId="{B28BEA23-65CE-4F4C-BEBF-678ABE27849F}" type="pres">
      <dgm:prSet presAssocID="{91F66A3D-CE02-478F-8984-56289FD7B324}" presName="comp" presStyleCnt="0"/>
      <dgm:spPr/>
    </dgm:pt>
    <dgm:pt modelId="{D01D942D-A95E-4CB4-AFBC-252AA0C87793}" type="pres">
      <dgm:prSet presAssocID="{91F66A3D-CE02-478F-8984-56289FD7B324}" presName="box" presStyleLbl="node1" presStyleIdx="8" presStyleCnt="9"/>
      <dgm:spPr/>
      <dgm:t>
        <a:bodyPr/>
        <a:lstStyle/>
        <a:p>
          <a:endParaRPr lang="pl-PL"/>
        </a:p>
      </dgm:t>
    </dgm:pt>
    <dgm:pt modelId="{19E9C000-84DC-46B1-9057-0A31575BFD75}" type="pres">
      <dgm:prSet presAssocID="{91F66A3D-CE02-478F-8984-56289FD7B324}" presName="img" presStyleLbl="fgImgPlace1" presStyleIdx="8" presStyleCnt="9" custScaleX="35592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  <dgm:pt modelId="{F2325FE8-1C05-465A-AB80-6292B0C55E17}" type="pres">
      <dgm:prSet presAssocID="{91F66A3D-CE02-478F-8984-56289FD7B324}" presName="text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9DE0450-FEB7-45A6-B980-FBA15A0E0A79}" type="presOf" srcId="{36640B63-E260-4349-BC79-954740ED6D95}" destId="{DCB64FF3-63B8-4A2A-97A5-9B7511E42008}" srcOrd="1" destOrd="0" presId="urn:microsoft.com/office/officeart/2005/8/layout/vList4"/>
    <dgm:cxn modelId="{CA05946F-9FEB-410B-8F67-38C2DF2CCAE4}" srcId="{894BF12C-1AD2-4754-8105-B6899AD5A463}" destId="{9E8F7884-4D93-47A6-A446-4240D73FDBB1}" srcOrd="1" destOrd="0" parTransId="{B4623E6C-D3E3-41B0-B7E0-38AFB9A02BBB}" sibTransId="{6B77023A-CB7C-4869-BC8E-DE3A0E59DC0C}"/>
    <dgm:cxn modelId="{118FC69E-D6C7-426B-9647-85A26D321999}" srcId="{894BF12C-1AD2-4754-8105-B6899AD5A463}" destId="{4E053956-7FCC-4B10-AF2B-20A5F25C559E}" srcOrd="6" destOrd="0" parTransId="{6D560043-0A2A-4693-B9EE-93AB497D0260}" sibTransId="{37887BE7-8324-44E7-87C9-DBDF6505CF07}"/>
    <dgm:cxn modelId="{250A74A3-40A4-40D4-97C7-C5ECD9C62D0B}" srcId="{894BF12C-1AD2-4754-8105-B6899AD5A463}" destId="{1DA97622-CC20-43F4-99B6-F1B6D118860F}" srcOrd="4" destOrd="0" parTransId="{987A4CF3-385D-4442-B43D-A2854634762B}" sibTransId="{1F9F5B7A-3058-4CAC-B17C-10AE7B8D861D}"/>
    <dgm:cxn modelId="{5EBD072A-02B9-4180-960B-D5C4B4603E97}" type="presOf" srcId="{93C080B2-8F7A-4FC9-B57B-64F587BFCC89}" destId="{1C1BC2EB-EBDC-4EA2-AF9B-E22A4569C1F7}" srcOrd="1" destOrd="0" presId="urn:microsoft.com/office/officeart/2005/8/layout/vList4"/>
    <dgm:cxn modelId="{26DBBFB6-3AD4-41EE-AB26-1B48D2A56BC5}" type="presOf" srcId="{2737367C-92D8-4A12-AB5F-9D293FD94451}" destId="{56AF7DBF-64B7-4CC0-8901-B4FCD82F6EAC}" srcOrd="0" destOrd="0" presId="urn:microsoft.com/office/officeart/2005/8/layout/vList4"/>
    <dgm:cxn modelId="{A0B0AC54-0706-48CB-A486-329834764774}" type="presOf" srcId="{92A6DDFD-1928-4C22-BF21-2EBE2745F7A0}" destId="{57594010-4725-4CF6-8A19-D2CBD134709E}" srcOrd="1" destOrd="0" presId="urn:microsoft.com/office/officeart/2005/8/layout/vList4"/>
    <dgm:cxn modelId="{323F6E45-87FB-4803-A830-1B067BF7A07C}" type="presOf" srcId="{1DA97622-CC20-43F4-99B6-F1B6D118860F}" destId="{3E72818A-261A-442D-A4FC-94F750905E29}" srcOrd="1" destOrd="0" presId="urn:microsoft.com/office/officeart/2005/8/layout/vList4"/>
    <dgm:cxn modelId="{EF150890-2C58-4AAC-BA97-606AF9149F9D}" type="presOf" srcId="{4E053956-7FCC-4B10-AF2B-20A5F25C559E}" destId="{A0241674-98E4-4DD5-ADDA-421CE5B4D6CD}" srcOrd="0" destOrd="0" presId="urn:microsoft.com/office/officeart/2005/8/layout/vList4"/>
    <dgm:cxn modelId="{AF429A3D-BAE4-43CC-A4A5-14A46E37DA94}" srcId="{894BF12C-1AD2-4754-8105-B6899AD5A463}" destId="{C4478437-D6E6-47ED-8F73-2FFF172C02DB}" srcOrd="0" destOrd="0" parTransId="{A672709D-0260-42D5-84D2-983CC4C24EE5}" sibTransId="{74C7B5C2-5E38-4525-9A94-9D99341CEC25}"/>
    <dgm:cxn modelId="{85CF604D-764A-47A2-9429-ABCA11582578}" type="presOf" srcId="{91F66A3D-CE02-478F-8984-56289FD7B324}" destId="{D01D942D-A95E-4CB4-AFBC-252AA0C87793}" srcOrd="0" destOrd="0" presId="urn:microsoft.com/office/officeart/2005/8/layout/vList4"/>
    <dgm:cxn modelId="{FD50E933-A6DA-4571-AD17-303C933C30BA}" type="presOf" srcId="{1DA97622-CC20-43F4-99B6-F1B6D118860F}" destId="{95FDEE62-3A1F-405C-9886-9780C110B0CC}" srcOrd="0" destOrd="0" presId="urn:microsoft.com/office/officeart/2005/8/layout/vList4"/>
    <dgm:cxn modelId="{E571DA68-DE61-486A-9E55-FE441B7958A1}" type="presOf" srcId="{36640B63-E260-4349-BC79-954740ED6D95}" destId="{E32E59A9-BEED-4ED5-A271-026976FE1A74}" srcOrd="0" destOrd="0" presId="urn:microsoft.com/office/officeart/2005/8/layout/vList4"/>
    <dgm:cxn modelId="{0BE723C6-5B93-4A70-BE05-FE96C57B90E3}" srcId="{894BF12C-1AD2-4754-8105-B6899AD5A463}" destId="{2737367C-92D8-4A12-AB5F-9D293FD94451}" srcOrd="7" destOrd="0" parTransId="{07F3AB63-D25C-4194-B6B3-B3A0F458B7DC}" sibTransId="{6475A575-6056-4E7F-8287-06236988D34E}"/>
    <dgm:cxn modelId="{D14A00C1-5CBA-4741-9576-0A8521377F94}" type="presOf" srcId="{2737367C-92D8-4A12-AB5F-9D293FD94451}" destId="{F91053E8-A232-41F2-8A21-A0143285C7BB}" srcOrd="1" destOrd="0" presId="urn:microsoft.com/office/officeart/2005/8/layout/vList4"/>
    <dgm:cxn modelId="{837E46FE-BBDC-44BB-9D97-6D84D4D97049}" type="presOf" srcId="{894BF12C-1AD2-4754-8105-B6899AD5A463}" destId="{A5EF17FD-2392-4C5F-B2E8-88172A27E5B1}" srcOrd="0" destOrd="0" presId="urn:microsoft.com/office/officeart/2005/8/layout/vList4"/>
    <dgm:cxn modelId="{19A0F3C3-7B41-4B37-B8CD-37655C1D47E3}" srcId="{894BF12C-1AD2-4754-8105-B6899AD5A463}" destId="{91F66A3D-CE02-478F-8984-56289FD7B324}" srcOrd="8" destOrd="0" parTransId="{6B42E6D2-951A-42C0-8F06-D3DB5E7483FE}" sibTransId="{E3B565D2-FD13-4A92-94A8-C82DB2C9FA06}"/>
    <dgm:cxn modelId="{6EE258B5-7E94-4835-8FD3-3FBD2F0C4C59}" type="presOf" srcId="{93C080B2-8F7A-4FC9-B57B-64F587BFCC89}" destId="{7157CC4B-E9F3-4158-9893-905025D790E0}" srcOrd="0" destOrd="0" presId="urn:microsoft.com/office/officeart/2005/8/layout/vList4"/>
    <dgm:cxn modelId="{7182FD44-17A3-41E0-888F-DC5151556C29}" type="presOf" srcId="{91F66A3D-CE02-478F-8984-56289FD7B324}" destId="{F2325FE8-1C05-465A-AB80-6292B0C55E17}" srcOrd="1" destOrd="0" presId="urn:microsoft.com/office/officeart/2005/8/layout/vList4"/>
    <dgm:cxn modelId="{DEEB101D-EDC4-4301-B40D-E38E0EDFF21F}" srcId="{894BF12C-1AD2-4754-8105-B6899AD5A463}" destId="{93C080B2-8F7A-4FC9-B57B-64F587BFCC89}" srcOrd="3" destOrd="0" parTransId="{669EF76B-95C3-406F-9332-09574E99A598}" sibTransId="{85B4524B-392C-48BF-A365-99D36B6724EB}"/>
    <dgm:cxn modelId="{376D77DC-E52E-419E-9A1E-9D32D28209E1}" srcId="{894BF12C-1AD2-4754-8105-B6899AD5A463}" destId="{92A6DDFD-1928-4C22-BF21-2EBE2745F7A0}" srcOrd="5" destOrd="0" parTransId="{0BDE4FAD-97C0-4C95-9C58-DECF4FA4B831}" sibTransId="{3408D01B-8F77-463D-AD4C-4397759C0F14}"/>
    <dgm:cxn modelId="{F7682C3A-BC93-48CB-885E-134655FDB0FA}" type="presOf" srcId="{C4478437-D6E6-47ED-8F73-2FFF172C02DB}" destId="{BEFC3797-407E-4B9A-8BA1-1D97F0E05F34}" srcOrd="1" destOrd="0" presId="urn:microsoft.com/office/officeart/2005/8/layout/vList4"/>
    <dgm:cxn modelId="{4399BC19-A5A3-4494-B74E-9E226E0B87E3}" type="presOf" srcId="{92A6DDFD-1928-4C22-BF21-2EBE2745F7A0}" destId="{DE0C1E27-588A-457A-BB41-0956606424EA}" srcOrd="0" destOrd="0" presId="urn:microsoft.com/office/officeart/2005/8/layout/vList4"/>
    <dgm:cxn modelId="{0BFC790D-F499-4FCE-B2A3-C85794D907B2}" srcId="{894BF12C-1AD2-4754-8105-B6899AD5A463}" destId="{36640B63-E260-4349-BC79-954740ED6D95}" srcOrd="2" destOrd="0" parTransId="{24C57612-D9AE-4266-9DDB-0FFD5D5EC14F}" sibTransId="{BC914490-ED14-45B5-9A38-9EBA9D76B2BB}"/>
    <dgm:cxn modelId="{4564EF84-E313-4C2C-8C8A-C712436E2621}" type="presOf" srcId="{9E8F7884-4D93-47A6-A446-4240D73FDBB1}" destId="{C1EBFE62-3D7D-4042-8B16-519C79F5ED61}" srcOrd="0" destOrd="0" presId="urn:microsoft.com/office/officeart/2005/8/layout/vList4"/>
    <dgm:cxn modelId="{AF6C38E6-C0F0-4D09-A51C-A2CA93763CCE}" type="presOf" srcId="{C4478437-D6E6-47ED-8F73-2FFF172C02DB}" destId="{A2B336B3-CEA4-4578-B676-3772D9083E88}" srcOrd="0" destOrd="0" presId="urn:microsoft.com/office/officeart/2005/8/layout/vList4"/>
    <dgm:cxn modelId="{6F09CDA8-2543-49DC-880D-08C27BF5B16C}" type="presOf" srcId="{4E053956-7FCC-4B10-AF2B-20A5F25C559E}" destId="{284810CD-62B7-4136-A21B-631706DDBCC6}" srcOrd="1" destOrd="0" presId="urn:microsoft.com/office/officeart/2005/8/layout/vList4"/>
    <dgm:cxn modelId="{392C2015-85F9-4016-A6E0-EEA120971CE3}" type="presOf" srcId="{9E8F7884-4D93-47A6-A446-4240D73FDBB1}" destId="{3EC74C23-4CB3-4A63-A99C-8B5689FA724E}" srcOrd="1" destOrd="0" presId="urn:microsoft.com/office/officeart/2005/8/layout/vList4"/>
    <dgm:cxn modelId="{85067462-17F0-413A-B7C8-431AB2391745}" type="presParOf" srcId="{A5EF17FD-2392-4C5F-B2E8-88172A27E5B1}" destId="{EAD5BC1B-A565-4FE5-9980-98A404827373}" srcOrd="0" destOrd="0" presId="urn:microsoft.com/office/officeart/2005/8/layout/vList4"/>
    <dgm:cxn modelId="{A9E34F92-D459-441F-B0FD-2C6D1F2383E3}" type="presParOf" srcId="{EAD5BC1B-A565-4FE5-9980-98A404827373}" destId="{A2B336B3-CEA4-4578-B676-3772D9083E88}" srcOrd="0" destOrd="0" presId="urn:microsoft.com/office/officeart/2005/8/layout/vList4"/>
    <dgm:cxn modelId="{F4862BCE-287C-4656-9C0F-AAD97955745A}" type="presParOf" srcId="{EAD5BC1B-A565-4FE5-9980-98A404827373}" destId="{CD0DD96C-3538-4BC7-AF81-275E85040348}" srcOrd="1" destOrd="0" presId="urn:microsoft.com/office/officeart/2005/8/layout/vList4"/>
    <dgm:cxn modelId="{3507B590-2760-433F-BFF8-B84444B85C47}" type="presParOf" srcId="{EAD5BC1B-A565-4FE5-9980-98A404827373}" destId="{BEFC3797-407E-4B9A-8BA1-1D97F0E05F34}" srcOrd="2" destOrd="0" presId="urn:microsoft.com/office/officeart/2005/8/layout/vList4"/>
    <dgm:cxn modelId="{4572BF96-7BA9-470C-B9CE-557869F2005B}" type="presParOf" srcId="{A5EF17FD-2392-4C5F-B2E8-88172A27E5B1}" destId="{6F93F4DE-6C65-4C31-9FC7-72BDD32D9020}" srcOrd="1" destOrd="0" presId="urn:microsoft.com/office/officeart/2005/8/layout/vList4"/>
    <dgm:cxn modelId="{8B69557E-664E-4662-92F1-8D3AEDF77DB2}" type="presParOf" srcId="{A5EF17FD-2392-4C5F-B2E8-88172A27E5B1}" destId="{E147B0F3-B252-43D7-87EF-F29B525EBB93}" srcOrd="2" destOrd="0" presId="urn:microsoft.com/office/officeart/2005/8/layout/vList4"/>
    <dgm:cxn modelId="{D0A48E90-0210-4760-BC15-D2476D5B669E}" type="presParOf" srcId="{E147B0F3-B252-43D7-87EF-F29B525EBB93}" destId="{C1EBFE62-3D7D-4042-8B16-519C79F5ED61}" srcOrd="0" destOrd="0" presId="urn:microsoft.com/office/officeart/2005/8/layout/vList4"/>
    <dgm:cxn modelId="{360F6804-C44A-4128-96EF-C715046E3F25}" type="presParOf" srcId="{E147B0F3-B252-43D7-87EF-F29B525EBB93}" destId="{EF2B5A34-3E59-49E8-9869-DF89E9065B8A}" srcOrd="1" destOrd="0" presId="urn:microsoft.com/office/officeart/2005/8/layout/vList4"/>
    <dgm:cxn modelId="{1ADFE203-DE6A-4000-ABFD-DDED1E883FE9}" type="presParOf" srcId="{E147B0F3-B252-43D7-87EF-F29B525EBB93}" destId="{3EC74C23-4CB3-4A63-A99C-8B5689FA724E}" srcOrd="2" destOrd="0" presId="urn:microsoft.com/office/officeart/2005/8/layout/vList4"/>
    <dgm:cxn modelId="{3AEBFD8B-9D93-42BF-87FF-1EF7989ABD42}" type="presParOf" srcId="{A5EF17FD-2392-4C5F-B2E8-88172A27E5B1}" destId="{CEF7431F-B1BC-4C72-9284-A4F41C15D5AF}" srcOrd="3" destOrd="0" presId="urn:microsoft.com/office/officeart/2005/8/layout/vList4"/>
    <dgm:cxn modelId="{824D024B-A194-4B45-AAE0-D0816A615A05}" type="presParOf" srcId="{A5EF17FD-2392-4C5F-B2E8-88172A27E5B1}" destId="{73D14871-1054-4CEB-8558-68D240E710C3}" srcOrd="4" destOrd="0" presId="urn:microsoft.com/office/officeart/2005/8/layout/vList4"/>
    <dgm:cxn modelId="{7D5DEF40-35AA-440D-A0BA-CE063CD5412F}" type="presParOf" srcId="{73D14871-1054-4CEB-8558-68D240E710C3}" destId="{E32E59A9-BEED-4ED5-A271-026976FE1A74}" srcOrd="0" destOrd="0" presId="urn:microsoft.com/office/officeart/2005/8/layout/vList4"/>
    <dgm:cxn modelId="{B2B86EAF-5BF9-4FC7-A3F0-175B96CD8896}" type="presParOf" srcId="{73D14871-1054-4CEB-8558-68D240E710C3}" destId="{66F725A5-6A30-4AED-8397-40871ED4B949}" srcOrd="1" destOrd="0" presId="urn:microsoft.com/office/officeart/2005/8/layout/vList4"/>
    <dgm:cxn modelId="{1449BE6B-8952-4036-91EA-13BB81C591E6}" type="presParOf" srcId="{73D14871-1054-4CEB-8558-68D240E710C3}" destId="{DCB64FF3-63B8-4A2A-97A5-9B7511E42008}" srcOrd="2" destOrd="0" presId="urn:microsoft.com/office/officeart/2005/8/layout/vList4"/>
    <dgm:cxn modelId="{2913C5FE-CEA1-4829-923C-E9E2C4E463A7}" type="presParOf" srcId="{A5EF17FD-2392-4C5F-B2E8-88172A27E5B1}" destId="{FA13B3B1-3AA9-4088-ACD3-5F1C328E3D0C}" srcOrd="5" destOrd="0" presId="urn:microsoft.com/office/officeart/2005/8/layout/vList4"/>
    <dgm:cxn modelId="{FE0FA35C-9FD0-4AD2-9FD7-2A6EF86CF6D9}" type="presParOf" srcId="{A5EF17FD-2392-4C5F-B2E8-88172A27E5B1}" destId="{8B5DEDB5-44BC-4CA5-A46D-E6D66F825346}" srcOrd="6" destOrd="0" presId="urn:microsoft.com/office/officeart/2005/8/layout/vList4"/>
    <dgm:cxn modelId="{332B8A04-24B0-41BD-B17C-2F3D5C036EF5}" type="presParOf" srcId="{8B5DEDB5-44BC-4CA5-A46D-E6D66F825346}" destId="{7157CC4B-E9F3-4158-9893-905025D790E0}" srcOrd="0" destOrd="0" presId="urn:microsoft.com/office/officeart/2005/8/layout/vList4"/>
    <dgm:cxn modelId="{0E98672E-2626-429C-8E2D-6F293089D6F5}" type="presParOf" srcId="{8B5DEDB5-44BC-4CA5-A46D-E6D66F825346}" destId="{481A2D4C-9098-4B62-AF7C-A0D5FD78AA4B}" srcOrd="1" destOrd="0" presId="urn:microsoft.com/office/officeart/2005/8/layout/vList4"/>
    <dgm:cxn modelId="{61610674-72C0-48E8-BC2A-8579F193AFE6}" type="presParOf" srcId="{8B5DEDB5-44BC-4CA5-A46D-E6D66F825346}" destId="{1C1BC2EB-EBDC-4EA2-AF9B-E22A4569C1F7}" srcOrd="2" destOrd="0" presId="urn:microsoft.com/office/officeart/2005/8/layout/vList4"/>
    <dgm:cxn modelId="{79C2CFDF-6E08-47F3-857B-06BE2F3C4B55}" type="presParOf" srcId="{A5EF17FD-2392-4C5F-B2E8-88172A27E5B1}" destId="{3C5F801B-82D1-4652-BA29-5C0C68478616}" srcOrd="7" destOrd="0" presId="urn:microsoft.com/office/officeart/2005/8/layout/vList4"/>
    <dgm:cxn modelId="{BF8F9204-5A90-4CE6-8259-BBE5CAB5BD00}" type="presParOf" srcId="{A5EF17FD-2392-4C5F-B2E8-88172A27E5B1}" destId="{80A7E888-252C-4FDE-9BD4-3A27F164ECEC}" srcOrd="8" destOrd="0" presId="urn:microsoft.com/office/officeart/2005/8/layout/vList4"/>
    <dgm:cxn modelId="{9418E2B1-02A2-41EE-B792-9E797F86FD27}" type="presParOf" srcId="{80A7E888-252C-4FDE-9BD4-3A27F164ECEC}" destId="{95FDEE62-3A1F-405C-9886-9780C110B0CC}" srcOrd="0" destOrd="0" presId="urn:microsoft.com/office/officeart/2005/8/layout/vList4"/>
    <dgm:cxn modelId="{0E29C9DE-FD24-41A9-83CC-6428F8A1CDB7}" type="presParOf" srcId="{80A7E888-252C-4FDE-9BD4-3A27F164ECEC}" destId="{D07A1473-267C-41C2-9E27-F09CC438666E}" srcOrd="1" destOrd="0" presId="urn:microsoft.com/office/officeart/2005/8/layout/vList4"/>
    <dgm:cxn modelId="{B30FB81E-E419-4AC6-9485-AC800DD0D59E}" type="presParOf" srcId="{80A7E888-252C-4FDE-9BD4-3A27F164ECEC}" destId="{3E72818A-261A-442D-A4FC-94F750905E29}" srcOrd="2" destOrd="0" presId="urn:microsoft.com/office/officeart/2005/8/layout/vList4"/>
    <dgm:cxn modelId="{1E7DDD41-E55E-4707-94FE-E7804EDBAC5E}" type="presParOf" srcId="{A5EF17FD-2392-4C5F-B2E8-88172A27E5B1}" destId="{D1CE2C54-705F-4538-A564-BCD336638EFB}" srcOrd="9" destOrd="0" presId="urn:microsoft.com/office/officeart/2005/8/layout/vList4"/>
    <dgm:cxn modelId="{66D9B380-9CC0-4A67-8344-25587CA0447F}" type="presParOf" srcId="{A5EF17FD-2392-4C5F-B2E8-88172A27E5B1}" destId="{BE25EC29-36FC-4C97-9E76-A958B3343155}" srcOrd="10" destOrd="0" presId="urn:microsoft.com/office/officeart/2005/8/layout/vList4"/>
    <dgm:cxn modelId="{BD8E232C-BB69-42D4-94E3-1BFEA9BD6920}" type="presParOf" srcId="{BE25EC29-36FC-4C97-9E76-A958B3343155}" destId="{DE0C1E27-588A-457A-BB41-0956606424EA}" srcOrd="0" destOrd="0" presId="urn:microsoft.com/office/officeart/2005/8/layout/vList4"/>
    <dgm:cxn modelId="{60B246F0-DD89-444A-8F5A-BFE7B9947ECD}" type="presParOf" srcId="{BE25EC29-36FC-4C97-9E76-A958B3343155}" destId="{800A8889-BE77-4E96-8E6C-07099CECABB7}" srcOrd="1" destOrd="0" presId="urn:microsoft.com/office/officeart/2005/8/layout/vList4"/>
    <dgm:cxn modelId="{11C0F774-CE09-42AD-82A0-9EC6CD42222C}" type="presParOf" srcId="{BE25EC29-36FC-4C97-9E76-A958B3343155}" destId="{57594010-4725-4CF6-8A19-D2CBD134709E}" srcOrd="2" destOrd="0" presId="urn:microsoft.com/office/officeart/2005/8/layout/vList4"/>
    <dgm:cxn modelId="{6353F225-2039-4F5D-8AE8-68180559FAD6}" type="presParOf" srcId="{A5EF17FD-2392-4C5F-B2E8-88172A27E5B1}" destId="{479B9564-EDF5-4E86-9027-550AA698F2D1}" srcOrd="11" destOrd="0" presId="urn:microsoft.com/office/officeart/2005/8/layout/vList4"/>
    <dgm:cxn modelId="{A12EB992-8D64-487A-B5AC-FF16E3843F08}" type="presParOf" srcId="{A5EF17FD-2392-4C5F-B2E8-88172A27E5B1}" destId="{0125467E-6168-4A9D-A93B-643C26B04EE3}" srcOrd="12" destOrd="0" presId="urn:microsoft.com/office/officeart/2005/8/layout/vList4"/>
    <dgm:cxn modelId="{762DB130-6322-4FB0-8BDA-192FAC2BDC10}" type="presParOf" srcId="{0125467E-6168-4A9D-A93B-643C26B04EE3}" destId="{A0241674-98E4-4DD5-ADDA-421CE5B4D6CD}" srcOrd="0" destOrd="0" presId="urn:microsoft.com/office/officeart/2005/8/layout/vList4"/>
    <dgm:cxn modelId="{E989D077-410D-4799-851E-1A02650CF83C}" type="presParOf" srcId="{0125467E-6168-4A9D-A93B-643C26B04EE3}" destId="{D1CEBEFD-DD6F-48A8-AD61-F5482BFA3DFF}" srcOrd="1" destOrd="0" presId="urn:microsoft.com/office/officeart/2005/8/layout/vList4"/>
    <dgm:cxn modelId="{545BB58E-1491-48A0-991A-6778BFE72DB8}" type="presParOf" srcId="{0125467E-6168-4A9D-A93B-643C26B04EE3}" destId="{284810CD-62B7-4136-A21B-631706DDBCC6}" srcOrd="2" destOrd="0" presId="urn:microsoft.com/office/officeart/2005/8/layout/vList4"/>
    <dgm:cxn modelId="{32A6758D-F195-4F6D-87FD-99AD71F96301}" type="presParOf" srcId="{A5EF17FD-2392-4C5F-B2E8-88172A27E5B1}" destId="{5D129EEE-ABC3-4F9D-8851-7D4186661D20}" srcOrd="13" destOrd="0" presId="urn:microsoft.com/office/officeart/2005/8/layout/vList4"/>
    <dgm:cxn modelId="{90D7866C-97D3-443A-9460-2DB041FECDE7}" type="presParOf" srcId="{A5EF17FD-2392-4C5F-B2E8-88172A27E5B1}" destId="{CA422C38-AE21-4822-A6AE-51B556323DF8}" srcOrd="14" destOrd="0" presId="urn:microsoft.com/office/officeart/2005/8/layout/vList4"/>
    <dgm:cxn modelId="{A498FD7C-BAED-48DC-AE2D-678099CD60F6}" type="presParOf" srcId="{CA422C38-AE21-4822-A6AE-51B556323DF8}" destId="{56AF7DBF-64B7-4CC0-8901-B4FCD82F6EAC}" srcOrd="0" destOrd="0" presId="urn:microsoft.com/office/officeart/2005/8/layout/vList4"/>
    <dgm:cxn modelId="{2FB25E6A-63B9-4C2E-B412-6E7B85965B33}" type="presParOf" srcId="{CA422C38-AE21-4822-A6AE-51B556323DF8}" destId="{815B50C0-77BC-4C14-B308-B685E34CC00D}" srcOrd="1" destOrd="0" presId="urn:microsoft.com/office/officeart/2005/8/layout/vList4"/>
    <dgm:cxn modelId="{6486330F-A1AB-4482-B0D4-8315A532098B}" type="presParOf" srcId="{CA422C38-AE21-4822-A6AE-51B556323DF8}" destId="{F91053E8-A232-41F2-8A21-A0143285C7BB}" srcOrd="2" destOrd="0" presId="urn:microsoft.com/office/officeart/2005/8/layout/vList4"/>
    <dgm:cxn modelId="{861E4F88-1989-4030-9B0B-3983CDE2A68F}" type="presParOf" srcId="{A5EF17FD-2392-4C5F-B2E8-88172A27E5B1}" destId="{6BCFC3EC-A532-4575-93CB-08D31F8F4E11}" srcOrd="15" destOrd="0" presId="urn:microsoft.com/office/officeart/2005/8/layout/vList4"/>
    <dgm:cxn modelId="{E72B23C0-1D31-4582-9FD7-59A417E1134B}" type="presParOf" srcId="{A5EF17FD-2392-4C5F-B2E8-88172A27E5B1}" destId="{B28BEA23-65CE-4F4C-BEBF-678ABE27849F}" srcOrd="16" destOrd="0" presId="urn:microsoft.com/office/officeart/2005/8/layout/vList4"/>
    <dgm:cxn modelId="{39A33F9D-833C-48A4-BD6B-4CBFF70AF8E0}" type="presParOf" srcId="{B28BEA23-65CE-4F4C-BEBF-678ABE27849F}" destId="{D01D942D-A95E-4CB4-AFBC-252AA0C87793}" srcOrd="0" destOrd="0" presId="urn:microsoft.com/office/officeart/2005/8/layout/vList4"/>
    <dgm:cxn modelId="{DF8B3C5B-8400-448C-A84C-75A5B6A50CC7}" type="presParOf" srcId="{B28BEA23-65CE-4F4C-BEBF-678ABE27849F}" destId="{19E9C000-84DC-46B1-9057-0A31575BFD75}" srcOrd="1" destOrd="0" presId="urn:microsoft.com/office/officeart/2005/8/layout/vList4"/>
    <dgm:cxn modelId="{E6072C87-7E57-4CA0-9C36-399EC59C45EE}" type="presParOf" srcId="{B28BEA23-65CE-4F4C-BEBF-678ABE27849F}" destId="{F2325FE8-1C05-465A-AB80-6292B0C55E1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58AB11-87A6-4B20-85AF-1E8BDBCF3DC4}" type="doc">
      <dgm:prSet loTypeId="urn:microsoft.com/office/officeart/2005/8/layout/hProcess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92373BD2-BBE6-443E-86D5-ABA5264B53C3}">
      <dgm:prSet phldrT="[Tekst]"/>
      <dgm:spPr/>
      <dgm:t>
        <a:bodyPr/>
        <a:lstStyle/>
        <a:p>
          <a:r>
            <a:rPr lang="pl-PL" dirty="0" smtClean="0"/>
            <a:t>7</a:t>
          </a:r>
          <a:endParaRPr lang="pl-PL" dirty="0"/>
        </a:p>
      </dgm:t>
    </dgm:pt>
    <dgm:pt modelId="{AE39A5AB-4A09-485B-A04D-DBAE729B47C7}" type="parTrans" cxnId="{1C3556F0-A8C6-4335-86EE-C920C8B96C90}">
      <dgm:prSet/>
      <dgm:spPr/>
      <dgm:t>
        <a:bodyPr/>
        <a:lstStyle/>
        <a:p>
          <a:endParaRPr lang="pl-PL"/>
        </a:p>
      </dgm:t>
    </dgm:pt>
    <dgm:pt modelId="{4F6B95CE-9832-48E5-A15B-FA5005DD7AC3}" type="sibTrans" cxnId="{1C3556F0-A8C6-4335-86EE-C920C8B96C90}">
      <dgm:prSet/>
      <dgm:spPr/>
      <dgm:t>
        <a:bodyPr/>
        <a:lstStyle/>
        <a:p>
          <a:endParaRPr lang="pl-PL"/>
        </a:p>
      </dgm:t>
    </dgm:pt>
    <dgm:pt modelId="{B6FB1C6A-F316-4234-B527-39B2F63733E7}">
      <dgm:prSet phldrT="[Tekst]" custT="1"/>
      <dgm:spPr/>
      <dgm:t>
        <a:bodyPr/>
        <a:lstStyle/>
        <a:p>
          <a:r>
            <a:rPr lang="pl-PL" sz="2000" b="0" u="none" dirty="0" smtClean="0">
              <a:solidFill>
                <a:schemeClr val="accent1">
                  <a:lumMod val="50000"/>
                </a:schemeClr>
              </a:solidFill>
            </a:rPr>
            <a:t>Promowanie przez organizatora produktów, usług, wydarzeń, które zostały wyróżnione znakiem</a:t>
          </a:r>
          <a:endParaRPr lang="pl-PL" sz="2000" b="0" u="none" dirty="0">
            <a:solidFill>
              <a:schemeClr val="accent1">
                <a:lumMod val="50000"/>
              </a:schemeClr>
            </a:solidFill>
          </a:endParaRPr>
        </a:p>
      </dgm:t>
    </dgm:pt>
    <dgm:pt modelId="{E62EA66C-DD08-4EE7-8D03-79F48EA3C2DF}" type="parTrans" cxnId="{7B17B364-D691-49DF-A74B-4CDCDA7EF8E8}">
      <dgm:prSet/>
      <dgm:spPr/>
      <dgm:t>
        <a:bodyPr/>
        <a:lstStyle/>
        <a:p>
          <a:endParaRPr lang="pl-PL"/>
        </a:p>
      </dgm:t>
    </dgm:pt>
    <dgm:pt modelId="{D9349CD8-EF7C-4FDF-8828-19990873898A}" type="sibTrans" cxnId="{7B17B364-D691-49DF-A74B-4CDCDA7EF8E8}">
      <dgm:prSet/>
      <dgm:spPr/>
      <dgm:t>
        <a:bodyPr/>
        <a:lstStyle/>
        <a:p>
          <a:endParaRPr lang="pl-PL"/>
        </a:p>
      </dgm:t>
    </dgm:pt>
    <dgm:pt modelId="{DDFC1207-F2E9-4FE4-9B79-F5B74C42ECCF}" type="pres">
      <dgm:prSet presAssocID="{5958AB11-87A6-4B20-85AF-1E8BDBCF3DC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55E2360-040D-4E55-BF76-F3CB7719FBB4}" type="pres">
      <dgm:prSet presAssocID="{92373BD2-BBE6-443E-86D5-ABA5264B53C3}" presName="compNode" presStyleCnt="0"/>
      <dgm:spPr/>
    </dgm:pt>
    <dgm:pt modelId="{D50A4369-CB92-4DBF-8A21-DE149E947879}" type="pres">
      <dgm:prSet presAssocID="{92373BD2-BBE6-443E-86D5-ABA5264B53C3}" presName="noGeometry" presStyleCnt="0"/>
      <dgm:spPr/>
    </dgm:pt>
    <dgm:pt modelId="{AB975EC1-0521-491D-86DD-599A3B2D85F5}" type="pres">
      <dgm:prSet presAssocID="{92373BD2-BBE6-443E-86D5-ABA5264B53C3}" presName="childTextVisible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2FF703-4CA9-4F36-913C-AB3207AD8119}" type="pres">
      <dgm:prSet presAssocID="{92373BD2-BBE6-443E-86D5-ABA5264B53C3}" presName="childTextHidden" presStyleLbl="bgAccFollowNode1" presStyleIdx="0" presStyleCnt="1"/>
      <dgm:spPr/>
      <dgm:t>
        <a:bodyPr/>
        <a:lstStyle/>
        <a:p>
          <a:endParaRPr lang="pl-PL"/>
        </a:p>
      </dgm:t>
    </dgm:pt>
    <dgm:pt modelId="{EAAA13D2-8D4A-4ECF-B0E5-07C1DA6A15C9}" type="pres">
      <dgm:prSet presAssocID="{92373BD2-BBE6-443E-86D5-ABA5264B53C3}" presName="parentText" presStyleLbl="node1" presStyleIdx="0" presStyleCnt="1" custLinFactNeighborX="-14394" custLinFactNeighborY="43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B17B364-D691-49DF-A74B-4CDCDA7EF8E8}" srcId="{92373BD2-BBE6-443E-86D5-ABA5264B53C3}" destId="{B6FB1C6A-F316-4234-B527-39B2F63733E7}" srcOrd="0" destOrd="0" parTransId="{E62EA66C-DD08-4EE7-8D03-79F48EA3C2DF}" sibTransId="{D9349CD8-EF7C-4FDF-8828-19990873898A}"/>
    <dgm:cxn modelId="{1C3556F0-A8C6-4335-86EE-C920C8B96C90}" srcId="{5958AB11-87A6-4B20-85AF-1E8BDBCF3DC4}" destId="{92373BD2-BBE6-443E-86D5-ABA5264B53C3}" srcOrd="0" destOrd="0" parTransId="{AE39A5AB-4A09-485B-A04D-DBAE729B47C7}" sibTransId="{4F6B95CE-9832-48E5-A15B-FA5005DD7AC3}"/>
    <dgm:cxn modelId="{5613F040-965A-4677-A66C-8CE096BA4FC1}" type="presOf" srcId="{B6FB1C6A-F316-4234-B527-39B2F63733E7}" destId="{AB975EC1-0521-491D-86DD-599A3B2D85F5}" srcOrd="0" destOrd="0" presId="urn:microsoft.com/office/officeart/2005/8/layout/hProcess6"/>
    <dgm:cxn modelId="{CBB1A54E-457F-4ED1-BAD8-C877DF7850EA}" type="presOf" srcId="{B6FB1C6A-F316-4234-B527-39B2F63733E7}" destId="{B22FF703-4CA9-4F36-913C-AB3207AD8119}" srcOrd="1" destOrd="0" presId="urn:microsoft.com/office/officeart/2005/8/layout/hProcess6"/>
    <dgm:cxn modelId="{EDE864DF-CF51-42C7-9A88-8DF67AA84396}" type="presOf" srcId="{5958AB11-87A6-4B20-85AF-1E8BDBCF3DC4}" destId="{DDFC1207-F2E9-4FE4-9B79-F5B74C42ECCF}" srcOrd="0" destOrd="0" presId="urn:microsoft.com/office/officeart/2005/8/layout/hProcess6"/>
    <dgm:cxn modelId="{45DA4902-71EF-4FEC-9B9F-EF1F90C87071}" type="presOf" srcId="{92373BD2-BBE6-443E-86D5-ABA5264B53C3}" destId="{EAAA13D2-8D4A-4ECF-B0E5-07C1DA6A15C9}" srcOrd="0" destOrd="0" presId="urn:microsoft.com/office/officeart/2005/8/layout/hProcess6"/>
    <dgm:cxn modelId="{F834AE6C-EF89-473E-8FB0-2700AF3DACEF}" type="presParOf" srcId="{DDFC1207-F2E9-4FE4-9B79-F5B74C42ECCF}" destId="{F55E2360-040D-4E55-BF76-F3CB7719FBB4}" srcOrd="0" destOrd="0" presId="urn:microsoft.com/office/officeart/2005/8/layout/hProcess6"/>
    <dgm:cxn modelId="{B93EE01C-8402-4047-A97E-497FCD960651}" type="presParOf" srcId="{F55E2360-040D-4E55-BF76-F3CB7719FBB4}" destId="{D50A4369-CB92-4DBF-8A21-DE149E947879}" srcOrd="0" destOrd="0" presId="urn:microsoft.com/office/officeart/2005/8/layout/hProcess6"/>
    <dgm:cxn modelId="{EDD2FD43-E776-42B2-B09E-34230174358A}" type="presParOf" srcId="{F55E2360-040D-4E55-BF76-F3CB7719FBB4}" destId="{AB975EC1-0521-491D-86DD-599A3B2D85F5}" srcOrd="1" destOrd="0" presId="urn:microsoft.com/office/officeart/2005/8/layout/hProcess6"/>
    <dgm:cxn modelId="{2ADBDB48-48D6-4824-9C89-7A6F21D3239B}" type="presParOf" srcId="{F55E2360-040D-4E55-BF76-F3CB7719FBB4}" destId="{B22FF703-4CA9-4F36-913C-AB3207AD8119}" srcOrd="2" destOrd="0" presId="urn:microsoft.com/office/officeart/2005/8/layout/hProcess6"/>
    <dgm:cxn modelId="{A6216364-A94B-4EFB-A1A0-29DA9D92B787}" type="presParOf" srcId="{F55E2360-040D-4E55-BF76-F3CB7719FBB4}" destId="{EAAA13D2-8D4A-4ECF-B0E5-07C1DA6A15C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58AB11-87A6-4B20-85AF-1E8BDBCF3DC4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92373BD2-BBE6-443E-86D5-ABA5264B53C3}">
      <dgm:prSet phldrT="[Tekst]"/>
      <dgm:spPr/>
      <dgm:t>
        <a:bodyPr/>
        <a:lstStyle/>
        <a:p>
          <a:r>
            <a:rPr lang="pl-PL" dirty="0" smtClean="0"/>
            <a:t>8</a:t>
          </a:r>
          <a:endParaRPr lang="pl-PL" dirty="0"/>
        </a:p>
      </dgm:t>
    </dgm:pt>
    <dgm:pt modelId="{AE39A5AB-4A09-485B-A04D-DBAE729B47C7}" type="parTrans" cxnId="{1C3556F0-A8C6-4335-86EE-C920C8B96C90}">
      <dgm:prSet/>
      <dgm:spPr/>
      <dgm:t>
        <a:bodyPr/>
        <a:lstStyle/>
        <a:p>
          <a:endParaRPr lang="pl-PL"/>
        </a:p>
      </dgm:t>
    </dgm:pt>
    <dgm:pt modelId="{4F6B95CE-9832-48E5-A15B-FA5005DD7AC3}" type="sibTrans" cxnId="{1C3556F0-A8C6-4335-86EE-C920C8B96C90}">
      <dgm:prSet/>
      <dgm:spPr/>
      <dgm:t>
        <a:bodyPr/>
        <a:lstStyle/>
        <a:p>
          <a:endParaRPr lang="pl-PL"/>
        </a:p>
      </dgm:t>
    </dgm:pt>
    <dgm:pt modelId="{B6FB1C6A-F316-4234-B527-39B2F63733E7}">
      <dgm:prSet phldrT="[Tekst]" custT="1"/>
      <dgm:spPr/>
      <dgm:t>
        <a:bodyPr/>
        <a:lstStyle/>
        <a:p>
          <a:r>
            <a:rPr lang="pl-PL" sz="2000" b="0" i="0" u="none" dirty="0" smtClean="0">
              <a:solidFill>
                <a:schemeClr val="accent5">
                  <a:lumMod val="75000"/>
                </a:schemeClr>
              </a:solidFill>
            </a:rPr>
            <a:t>Organizowanie przez organizatora przedsięwzięć i programów związanych z promocją Znaku</a:t>
          </a:r>
          <a:endParaRPr lang="pl-PL" sz="2000" b="0" i="0" u="none" dirty="0">
            <a:solidFill>
              <a:schemeClr val="accent5">
                <a:lumMod val="75000"/>
              </a:schemeClr>
            </a:solidFill>
          </a:endParaRPr>
        </a:p>
      </dgm:t>
    </dgm:pt>
    <dgm:pt modelId="{E62EA66C-DD08-4EE7-8D03-79F48EA3C2DF}" type="parTrans" cxnId="{7B17B364-D691-49DF-A74B-4CDCDA7EF8E8}">
      <dgm:prSet/>
      <dgm:spPr/>
      <dgm:t>
        <a:bodyPr/>
        <a:lstStyle/>
        <a:p>
          <a:endParaRPr lang="pl-PL"/>
        </a:p>
      </dgm:t>
    </dgm:pt>
    <dgm:pt modelId="{D9349CD8-EF7C-4FDF-8828-19990873898A}" type="sibTrans" cxnId="{7B17B364-D691-49DF-A74B-4CDCDA7EF8E8}">
      <dgm:prSet/>
      <dgm:spPr/>
      <dgm:t>
        <a:bodyPr/>
        <a:lstStyle/>
        <a:p>
          <a:endParaRPr lang="pl-PL"/>
        </a:p>
      </dgm:t>
    </dgm:pt>
    <dgm:pt modelId="{DDFC1207-F2E9-4FE4-9B79-F5B74C42ECCF}" type="pres">
      <dgm:prSet presAssocID="{5958AB11-87A6-4B20-85AF-1E8BDBCF3DC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55E2360-040D-4E55-BF76-F3CB7719FBB4}" type="pres">
      <dgm:prSet presAssocID="{92373BD2-BBE6-443E-86D5-ABA5264B53C3}" presName="compNode" presStyleCnt="0"/>
      <dgm:spPr/>
    </dgm:pt>
    <dgm:pt modelId="{D50A4369-CB92-4DBF-8A21-DE149E947879}" type="pres">
      <dgm:prSet presAssocID="{92373BD2-BBE6-443E-86D5-ABA5264B53C3}" presName="noGeometry" presStyleCnt="0"/>
      <dgm:spPr/>
    </dgm:pt>
    <dgm:pt modelId="{AB975EC1-0521-491D-86DD-599A3B2D85F5}" type="pres">
      <dgm:prSet presAssocID="{92373BD2-BBE6-443E-86D5-ABA5264B53C3}" presName="childTextVisible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2FF703-4CA9-4F36-913C-AB3207AD8119}" type="pres">
      <dgm:prSet presAssocID="{92373BD2-BBE6-443E-86D5-ABA5264B53C3}" presName="childTextHidden" presStyleLbl="bgAccFollowNode1" presStyleIdx="0" presStyleCnt="1"/>
      <dgm:spPr/>
      <dgm:t>
        <a:bodyPr/>
        <a:lstStyle/>
        <a:p>
          <a:endParaRPr lang="pl-PL"/>
        </a:p>
      </dgm:t>
    </dgm:pt>
    <dgm:pt modelId="{EAAA13D2-8D4A-4ECF-B0E5-07C1DA6A15C9}" type="pres">
      <dgm:prSet presAssocID="{92373BD2-BBE6-443E-86D5-ABA5264B53C3}" presName="parentText" presStyleLbl="node1" presStyleIdx="0" presStyleCnt="1" custLinFactNeighborX="-14394" custLinFactNeighborY="43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B17B364-D691-49DF-A74B-4CDCDA7EF8E8}" srcId="{92373BD2-BBE6-443E-86D5-ABA5264B53C3}" destId="{B6FB1C6A-F316-4234-B527-39B2F63733E7}" srcOrd="0" destOrd="0" parTransId="{E62EA66C-DD08-4EE7-8D03-79F48EA3C2DF}" sibTransId="{D9349CD8-EF7C-4FDF-8828-19990873898A}"/>
    <dgm:cxn modelId="{1C3556F0-A8C6-4335-86EE-C920C8B96C90}" srcId="{5958AB11-87A6-4B20-85AF-1E8BDBCF3DC4}" destId="{92373BD2-BBE6-443E-86D5-ABA5264B53C3}" srcOrd="0" destOrd="0" parTransId="{AE39A5AB-4A09-485B-A04D-DBAE729B47C7}" sibTransId="{4F6B95CE-9832-48E5-A15B-FA5005DD7AC3}"/>
    <dgm:cxn modelId="{84724FC3-0EDB-48BA-8FD1-769F43804009}" type="presOf" srcId="{B6FB1C6A-F316-4234-B527-39B2F63733E7}" destId="{B22FF703-4CA9-4F36-913C-AB3207AD8119}" srcOrd="1" destOrd="0" presId="urn:microsoft.com/office/officeart/2005/8/layout/hProcess6"/>
    <dgm:cxn modelId="{14CBB8F4-9E3B-4424-8ED4-565D2F02BBFF}" type="presOf" srcId="{5958AB11-87A6-4B20-85AF-1E8BDBCF3DC4}" destId="{DDFC1207-F2E9-4FE4-9B79-F5B74C42ECCF}" srcOrd="0" destOrd="0" presId="urn:microsoft.com/office/officeart/2005/8/layout/hProcess6"/>
    <dgm:cxn modelId="{4622BACC-2BDD-4375-A6D3-8C64B476B21E}" type="presOf" srcId="{92373BD2-BBE6-443E-86D5-ABA5264B53C3}" destId="{EAAA13D2-8D4A-4ECF-B0E5-07C1DA6A15C9}" srcOrd="0" destOrd="0" presId="urn:microsoft.com/office/officeart/2005/8/layout/hProcess6"/>
    <dgm:cxn modelId="{BAA34FEB-EC75-4EBF-902C-2B921E9B6E87}" type="presOf" srcId="{B6FB1C6A-F316-4234-B527-39B2F63733E7}" destId="{AB975EC1-0521-491D-86DD-599A3B2D85F5}" srcOrd="0" destOrd="0" presId="urn:microsoft.com/office/officeart/2005/8/layout/hProcess6"/>
    <dgm:cxn modelId="{ECA74BEE-614F-4C09-B90B-0C49B1D7E55E}" type="presParOf" srcId="{DDFC1207-F2E9-4FE4-9B79-F5B74C42ECCF}" destId="{F55E2360-040D-4E55-BF76-F3CB7719FBB4}" srcOrd="0" destOrd="0" presId="urn:microsoft.com/office/officeart/2005/8/layout/hProcess6"/>
    <dgm:cxn modelId="{1CD5539E-558B-48AD-88A6-9A5149E9D2AF}" type="presParOf" srcId="{F55E2360-040D-4E55-BF76-F3CB7719FBB4}" destId="{D50A4369-CB92-4DBF-8A21-DE149E947879}" srcOrd="0" destOrd="0" presId="urn:microsoft.com/office/officeart/2005/8/layout/hProcess6"/>
    <dgm:cxn modelId="{F3306E72-EC3D-420D-87AE-8E61645B2F72}" type="presParOf" srcId="{F55E2360-040D-4E55-BF76-F3CB7719FBB4}" destId="{AB975EC1-0521-491D-86DD-599A3B2D85F5}" srcOrd="1" destOrd="0" presId="urn:microsoft.com/office/officeart/2005/8/layout/hProcess6"/>
    <dgm:cxn modelId="{65BCD639-5781-4A51-A64D-7C53FCBFD3F3}" type="presParOf" srcId="{F55E2360-040D-4E55-BF76-F3CB7719FBB4}" destId="{B22FF703-4CA9-4F36-913C-AB3207AD8119}" srcOrd="2" destOrd="0" presId="urn:microsoft.com/office/officeart/2005/8/layout/hProcess6"/>
    <dgm:cxn modelId="{2AAEA2E2-581D-47AF-B34E-2C5963237D55}" type="presParOf" srcId="{F55E2360-040D-4E55-BF76-F3CB7719FBB4}" destId="{EAAA13D2-8D4A-4ECF-B0E5-07C1DA6A15C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9BF5CA-9138-4FE0-93A8-99846813763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F389662-7B2A-4A26-91DF-F41B02CF262F}">
      <dgm:prSet phldrT="[Tekst]"/>
      <dgm:spPr/>
      <dgm:t>
        <a:bodyPr/>
        <a:lstStyle/>
        <a:p>
          <a:r>
            <a:rPr lang="pl-PL" dirty="0" smtClean="0"/>
            <a:t>2 x 2 = </a:t>
          </a:r>
          <a:r>
            <a:rPr lang="pl-PL" dirty="0" smtClean="0"/>
            <a:t>&gt;4</a:t>
          </a:r>
          <a:endParaRPr lang="pl-PL" dirty="0"/>
        </a:p>
      </dgm:t>
    </dgm:pt>
    <dgm:pt modelId="{6728F5FA-0962-4920-A902-8C20878A1250}" type="parTrans" cxnId="{584AAFB3-1A64-40E1-B0C6-CFA28BE24557}">
      <dgm:prSet/>
      <dgm:spPr/>
      <dgm:t>
        <a:bodyPr/>
        <a:lstStyle/>
        <a:p>
          <a:endParaRPr lang="pl-PL"/>
        </a:p>
      </dgm:t>
    </dgm:pt>
    <dgm:pt modelId="{B1028BC0-66B5-4511-B569-7CE5B244DB9C}" type="sibTrans" cxnId="{584AAFB3-1A64-40E1-B0C6-CFA28BE24557}">
      <dgm:prSet/>
      <dgm:spPr/>
      <dgm:t>
        <a:bodyPr/>
        <a:lstStyle/>
        <a:p>
          <a:endParaRPr lang="pl-PL"/>
        </a:p>
      </dgm:t>
    </dgm:pt>
    <dgm:pt modelId="{478A1C1C-BF7B-4AE7-AC14-E96D7FD073D4}">
      <dgm:prSet phldrT="[Tekst]"/>
      <dgm:spPr/>
      <dgm:t>
        <a:bodyPr/>
        <a:lstStyle/>
        <a:p>
          <a:endParaRPr lang="pl-PL" dirty="0"/>
        </a:p>
      </dgm:t>
    </dgm:pt>
    <dgm:pt modelId="{E61DCBE8-268F-42DC-95B3-16ADDF002127}" type="parTrans" cxnId="{8372E1DF-A7AC-4D90-BC43-499B8340F688}">
      <dgm:prSet/>
      <dgm:spPr/>
      <dgm:t>
        <a:bodyPr/>
        <a:lstStyle/>
        <a:p>
          <a:endParaRPr lang="pl-PL"/>
        </a:p>
      </dgm:t>
    </dgm:pt>
    <dgm:pt modelId="{26BE7BB0-BA60-4006-BEEB-89093460C60A}" type="sibTrans" cxnId="{8372E1DF-A7AC-4D90-BC43-499B8340F688}">
      <dgm:prSet/>
      <dgm:spPr/>
      <dgm:t>
        <a:bodyPr/>
        <a:lstStyle/>
        <a:p>
          <a:endParaRPr lang="pl-PL"/>
        </a:p>
      </dgm:t>
    </dgm:pt>
    <dgm:pt modelId="{B77AD959-BFB4-43CF-B542-82F3CCD48B91}">
      <dgm:prSet phldrT="[Tekst]"/>
      <dgm:spPr/>
      <dgm:t>
        <a:bodyPr/>
        <a:lstStyle/>
        <a:p>
          <a:endParaRPr lang="pl-PL" b="1" dirty="0"/>
        </a:p>
      </dgm:t>
    </dgm:pt>
    <dgm:pt modelId="{E92845A0-BBD2-4502-BF35-38ACFF476D0E}" type="parTrans" cxnId="{A0EA91DE-0F01-440A-8DB8-10728FB0FA12}">
      <dgm:prSet/>
      <dgm:spPr/>
      <dgm:t>
        <a:bodyPr/>
        <a:lstStyle/>
        <a:p>
          <a:endParaRPr lang="pl-PL"/>
        </a:p>
      </dgm:t>
    </dgm:pt>
    <dgm:pt modelId="{63290F78-923C-4DAD-9956-B9986BBB8F86}" type="sibTrans" cxnId="{A0EA91DE-0F01-440A-8DB8-10728FB0FA12}">
      <dgm:prSet/>
      <dgm:spPr/>
      <dgm:t>
        <a:bodyPr/>
        <a:lstStyle/>
        <a:p>
          <a:endParaRPr lang="pl-PL"/>
        </a:p>
      </dgm:t>
    </dgm:pt>
    <dgm:pt modelId="{AD058C8C-9910-429E-BE62-DB47233A2EEE}">
      <dgm:prSet phldrT="[Tekst]"/>
      <dgm:spPr/>
      <dgm:t>
        <a:bodyPr/>
        <a:lstStyle/>
        <a:p>
          <a:endParaRPr lang="pl-PL" dirty="0"/>
        </a:p>
      </dgm:t>
    </dgm:pt>
    <dgm:pt modelId="{6D347815-95F2-4224-AFC3-3A10AB4DB983}" type="parTrans" cxnId="{18DA530B-8D44-4DB3-A239-D36B96E8E12D}">
      <dgm:prSet/>
      <dgm:spPr/>
      <dgm:t>
        <a:bodyPr/>
        <a:lstStyle/>
        <a:p>
          <a:endParaRPr lang="pl-PL"/>
        </a:p>
      </dgm:t>
    </dgm:pt>
    <dgm:pt modelId="{1C24DED4-1F2D-42CD-9B68-B721C3F0331D}" type="sibTrans" cxnId="{18DA530B-8D44-4DB3-A239-D36B96E8E12D}">
      <dgm:prSet/>
      <dgm:spPr/>
      <dgm:t>
        <a:bodyPr/>
        <a:lstStyle/>
        <a:p>
          <a:endParaRPr lang="pl-PL"/>
        </a:p>
      </dgm:t>
    </dgm:pt>
    <dgm:pt modelId="{A9C3AFCE-2BBC-494F-AEF9-EF15784C9A8B}">
      <dgm:prSet phldrT="[Tekst]" phldr="1"/>
      <dgm:spPr/>
      <dgm:t>
        <a:bodyPr/>
        <a:lstStyle/>
        <a:p>
          <a:endParaRPr lang="pl-PL"/>
        </a:p>
      </dgm:t>
    </dgm:pt>
    <dgm:pt modelId="{5721DF37-2A6E-4A18-8891-FD945E6EC653}" type="parTrans" cxnId="{0B4A5F47-3276-4274-8F16-539A233F0BCC}">
      <dgm:prSet/>
      <dgm:spPr/>
      <dgm:t>
        <a:bodyPr/>
        <a:lstStyle/>
        <a:p>
          <a:endParaRPr lang="pl-PL"/>
        </a:p>
      </dgm:t>
    </dgm:pt>
    <dgm:pt modelId="{C1B7F097-0E44-4895-8ECA-2C8D33BB2D9F}" type="sibTrans" cxnId="{0B4A5F47-3276-4274-8F16-539A233F0BCC}">
      <dgm:prSet/>
      <dgm:spPr/>
      <dgm:t>
        <a:bodyPr/>
        <a:lstStyle/>
        <a:p>
          <a:endParaRPr lang="pl-PL"/>
        </a:p>
      </dgm:t>
    </dgm:pt>
    <dgm:pt modelId="{B8631905-6CEC-4ADB-9D97-388C1DB04357}">
      <dgm:prSet/>
      <dgm:spPr/>
      <dgm:t>
        <a:bodyPr/>
        <a:lstStyle/>
        <a:p>
          <a:endParaRPr lang="pl-PL" dirty="0"/>
        </a:p>
      </dgm:t>
    </dgm:pt>
    <dgm:pt modelId="{46CAF673-C5EC-4A8C-BF1B-66467DE16B2F}" type="parTrans" cxnId="{3F776AD6-8950-45DE-8271-786853FCD3A3}">
      <dgm:prSet/>
      <dgm:spPr/>
      <dgm:t>
        <a:bodyPr/>
        <a:lstStyle/>
        <a:p>
          <a:endParaRPr lang="pl-PL"/>
        </a:p>
      </dgm:t>
    </dgm:pt>
    <dgm:pt modelId="{280F2E91-FB7B-4512-8C4D-C1576012FAF0}" type="sibTrans" cxnId="{3F776AD6-8950-45DE-8271-786853FCD3A3}">
      <dgm:prSet/>
      <dgm:spPr/>
      <dgm:t>
        <a:bodyPr/>
        <a:lstStyle/>
        <a:p>
          <a:endParaRPr lang="pl-PL"/>
        </a:p>
      </dgm:t>
    </dgm:pt>
    <dgm:pt modelId="{B7AEB28A-F325-4C93-9371-24EDCD1AB6F2}" type="pres">
      <dgm:prSet presAssocID="{339BF5CA-9138-4FE0-93A8-99846813763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8438B2B-417F-4076-8E59-D3379C9E8A1D}" type="pres">
      <dgm:prSet presAssocID="{339BF5CA-9138-4FE0-93A8-99846813763C}" presName="matrix" presStyleCnt="0"/>
      <dgm:spPr/>
    </dgm:pt>
    <dgm:pt modelId="{D1645686-DE6F-45E5-9743-08156EEDD33E}" type="pres">
      <dgm:prSet presAssocID="{339BF5CA-9138-4FE0-93A8-99846813763C}" presName="tile1" presStyleLbl="node1" presStyleIdx="0" presStyleCnt="4" custLinFactNeighborX="-1181" custLinFactNeighborY="0"/>
      <dgm:spPr/>
      <dgm:t>
        <a:bodyPr/>
        <a:lstStyle/>
        <a:p>
          <a:endParaRPr lang="pl-PL"/>
        </a:p>
      </dgm:t>
    </dgm:pt>
    <dgm:pt modelId="{F3524D53-EF75-4B0C-B1AE-794D599FDE4F}" type="pres">
      <dgm:prSet presAssocID="{339BF5CA-9138-4FE0-93A8-99846813763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72A97D-CC6E-458A-B574-F97917BC8A9C}" type="pres">
      <dgm:prSet presAssocID="{339BF5CA-9138-4FE0-93A8-99846813763C}" presName="tile2" presStyleLbl="node1" presStyleIdx="1" presStyleCnt="4" custLinFactNeighborY="776"/>
      <dgm:spPr/>
      <dgm:t>
        <a:bodyPr/>
        <a:lstStyle/>
        <a:p>
          <a:endParaRPr lang="pl-PL"/>
        </a:p>
      </dgm:t>
    </dgm:pt>
    <dgm:pt modelId="{110E36A9-D80A-4296-960B-11A4DCCBB750}" type="pres">
      <dgm:prSet presAssocID="{339BF5CA-9138-4FE0-93A8-99846813763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7A8504-5CDC-4912-8C4E-AD4447E9E747}" type="pres">
      <dgm:prSet presAssocID="{339BF5CA-9138-4FE0-93A8-99846813763C}" presName="tile3" presStyleLbl="node1" presStyleIdx="2" presStyleCnt="4" custScaleX="104724" custLinFactNeighborX="1181"/>
      <dgm:spPr/>
      <dgm:t>
        <a:bodyPr/>
        <a:lstStyle/>
        <a:p>
          <a:endParaRPr lang="pl-PL"/>
        </a:p>
      </dgm:t>
    </dgm:pt>
    <dgm:pt modelId="{48E8CBAA-DA66-46A7-8C08-A52515236DC8}" type="pres">
      <dgm:prSet presAssocID="{339BF5CA-9138-4FE0-93A8-99846813763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A526E9-9E0E-4539-A9AF-0E118D07E3A6}" type="pres">
      <dgm:prSet presAssocID="{339BF5CA-9138-4FE0-93A8-99846813763C}" presName="tile4" presStyleLbl="node1" presStyleIdx="3" presStyleCnt="4" custLinFactNeighborX="819"/>
      <dgm:spPr/>
      <dgm:t>
        <a:bodyPr/>
        <a:lstStyle/>
        <a:p>
          <a:endParaRPr lang="pl-PL"/>
        </a:p>
      </dgm:t>
    </dgm:pt>
    <dgm:pt modelId="{FAD2F5AD-6E5E-484A-807F-DF7DC43C8AD5}" type="pres">
      <dgm:prSet presAssocID="{339BF5CA-9138-4FE0-93A8-99846813763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B5BB6F-7CB2-43AE-94AB-8842632C80C0}" type="pres">
      <dgm:prSet presAssocID="{339BF5CA-9138-4FE0-93A8-99846813763C}" presName="centerTile" presStyleLbl="fgShp" presStyleIdx="0" presStyleCnt="1" custScaleY="104348" custLinFactNeighborX="3333" custLinFactNeighborY="-34782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3F7F7C77-E4FA-4D56-A204-4AE2ED9C9831}" type="presOf" srcId="{AD058C8C-9910-429E-BE62-DB47233A2EEE}" destId="{D77A8504-5CDC-4912-8C4E-AD4447E9E747}" srcOrd="0" destOrd="0" presId="urn:microsoft.com/office/officeart/2005/8/layout/matrix1"/>
    <dgm:cxn modelId="{8372E1DF-A7AC-4D90-BC43-499B8340F688}" srcId="{0F389662-7B2A-4A26-91DF-F41B02CF262F}" destId="{478A1C1C-BF7B-4AE7-AC14-E96D7FD073D4}" srcOrd="0" destOrd="0" parTransId="{E61DCBE8-268F-42DC-95B3-16ADDF002127}" sibTransId="{26BE7BB0-BA60-4006-BEEB-89093460C60A}"/>
    <dgm:cxn modelId="{7539B827-E49A-46E6-B8A1-C7CDB357D6C5}" type="presOf" srcId="{478A1C1C-BF7B-4AE7-AC14-E96D7FD073D4}" destId="{D1645686-DE6F-45E5-9743-08156EEDD33E}" srcOrd="0" destOrd="0" presId="urn:microsoft.com/office/officeart/2005/8/layout/matrix1"/>
    <dgm:cxn modelId="{498E27D4-AAE5-4EFD-BB9E-B0B0BB48AA3B}" type="presOf" srcId="{B77AD959-BFB4-43CF-B542-82F3CCD48B91}" destId="{110E36A9-D80A-4296-960B-11A4DCCBB750}" srcOrd="1" destOrd="0" presId="urn:microsoft.com/office/officeart/2005/8/layout/matrix1"/>
    <dgm:cxn modelId="{654601AB-B467-4600-9333-43B53A0DE97E}" type="presOf" srcId="{AD058C8C-9910-429E-BE62-DB47233A2EEE}" destId="{48E8CBAA-DA66-46A7-8C08-A52515236DC8}" srcOrd="1" destOrd="0" presId="urn:microsoft.com/office/officeart/2005/8/layout/matrix1"/>
    <dgm:cxn modelId="{18DA530B-8D44-4DB3-A239-D36B96E8E12D}" srcId="{0F389662-7B2A-4A26-91DF-F41B02CF262F}" destId="{AD058C8C-9910-429E-BE62-DB47233A2EEE}" srcOrd="2" destOrd="0" parTransId="{6D347815-95F2-4224-AFC3-3A10AB4DB983}" sibTransId="{1C24DED4-1F2D-42CD-9B68-B721C3F0331D}"/>
    <dgm:cxn modelId="{A8F51419-90C1-466A-A35C-48CDBA4DB1B4}" type="presOf" srcId="{0F389662-7B2A-4A26-91DF-F41B02CF262F}" destId="{C7B5BB6F-7CB2-43AE-94AB-8842632C80C0}" srcOrd="0" destOrd="0" presId="urn:microsoft.com/office/officeart/2005/8/layout/matrix1"/>
    <dgm:cxn modelId="{5F16E45D-4A88-42C5-8FE9-D74619A7E1CE}" type="presOf" srcId="{B8631905-6CEC-4ADB-9D97-388C1DB04357}" destId="{FAD2F5AD-6E5E-484A-807F-DF7DC43C8AD5}" srcOrd="1" destOrd="0" presId="urn:microsoft.com/office/officeart/2005/8/layout/matrix1"/>
    <dgm:cxn modelId="{3408B68D-8FCD-4DFD-833B-3BA05AE86F94}" type="presOf" srcId="{339BF5CA-9138-4FE0-93A8-99846813763C}" destId="{B7AEB28A-F325-4C93-9371-24EDCD1AB6F2}" srcOrd="0" destOrd="0" presId="urn:microsoft.com/office/officeart/2005/8/layout/matrix1"/>
    <dgm:cxn modelId="{9A7EB9D2-88D8-4351-8C5E-2006F9E3A87F}" type="presOf" srcId="{B77AD959-BFB4-43CF-B542-82F3CCD48B91}" destId="{8B72A97D-CC6E-458A-B574-F97917BC8A9C}" srcOrd="0" destOrd="0" presId="urn:microsoft.com/office/officeart/2005/8/layout/matrix1"/>
    <dgm:cxn modelId="{0B4A5F47-3276-4274-8F16-539A233F0BCC}" srcId="{0F389662-7B2A-4A26-91DF-F41B02CF262F}" destId="{A9C3AFCE-2BBC-494F-AEF9-EF15784C9A8B}" srcOrd="4" destOrd="0" parTransId="{5721DF37-2A6E-4A18-8891-FD945E6EC653}" sibTransId="{C1B7F097-0E44-4895-8ECA-2C8D33BB2D9F}"/>
    <dgm:cxn modelId="{60B7D620-1AEE-4CB5-A2D4-373C4C216BD5}" type="presOf" srcId="{B8631905-6CEC-4ADB-9D97-388C1DB04357}" destId="{3DA526E9-9E0E-4539-A9AF-0E118D07E3A6}" srcOrd="0" destOrd="0" presId="urn:microsoft.com/office/officeart/2005/8/layout/matrix1"/>
    <dgm:cxn modelId="{584AAFB3-1A64-40E1-B0C6-CFA28BE24557}" srcId="{339BF5CA-9138-4FE0-93A8-99846813763C}" destId="{0F389662-7B2A-4A26-91DF-F41B02CF262F}" srcOrd="0" destOrd="0" parTransId="{6728F5FA-0962-4920-A902-8C20878A1250}" sibTransId="{B1028BC0-66B5-4511-B569-7CE5B244DB9C}"/>
    <dgm:cxn modelId="{3F776AD6-8950-45DE-8271-786853FCD3A3}" srcId="{0F389662-7B2A-4A26-91DF-F41B02CF262F}" destId="{B8631905-6CEC-4ADB-9D97-388C1DB04357}" srcOrd="3" destOrd="0" parTransId="{46CAF673-C5EC-4A8C-BF1B-66467DE16B2F}" sibTransId="{280F2E91-FB7B-4512-8C4D-C1576012FAF0}"/>
    <dgm:cxn modelId="{A0EA91DE-0F01-440A-8DB8-10728FB0FA12}" srcId="{0F389662-7B2A-4A26-91DF-F41B02CF262F}" destId="{B77AD959-BFB4-43CF-B542-82F3CCD48B91}" srcOrd="1" destOrd="0" parTransId="{E92845A0-BBD2-4502-BF35-38ACFF476D0E}" sibTransId="{63290F78-923C-4DAD-9956-B9986BBB8F86}"/>
    <dgm:cxn modelId="{9C0A3A69-E460-4461-8F98-E035794328C7}" type="presOf" srcId="{478A1C1C-BF7B-4AE7-AC14-E96D7FD073D4}" destId="{F3524D53-EF75-4B0C-B1AE-794D599FDE4F}" srcOrd="1" destOrd="0" presId="urn:microsoft.com/office/officeart/2005/8/layout/matrix1"/>
    <dgm:cxn modelId="{8BB32628-3605-4E47-B100-6209BEA7CCF3}" type="presParOf" srcId="{B7AEB28A-F325-4C93-9371-24EDCD1AB6F2}" destId="{98438B2B-417F-4076-8E59-D3379C9E8A1D}" srcOrd="0" destOrd="0" presId="urn:microsoft.com/office/officeart/2005/8/layout/matrix1"/>
    <dgm:cxn modelId="{AD031A67-EEA3-4C3E-ADD2-B1B8FE36865F}" type="presParOf" srcId="{98438B2B-417F-4076-8E59-D3379C9E8A1D}" destId="{D1645686-DE6F-45E5-9743-08156EEDD33E}" srcOrd="0" destOrd="0" presId="urn:microsoft.com/office/officeart/2005/8/layout/matrix1"/>
    <dgm:cxn modelId="{D51DF788-3875-4E6E-863D-FD225BB1ECCA}" type="presParOf" srcId="{98438B2B-417F-4076-8E59-D3379C9E8A1D}" destId="{F3524D53-EF75-4B0C-B1AE-794D599FDE4F}" srcOrd="1" destOrd="0" presId="urn:microsoft.com/office/officeart/2005/8/layout/matrix1"/>
    <dgm:cxn modelId="{6E7EF7BB-53B1-4415-84CE-7B934EE3F001}" type="presParOf" srcId="{98438B2B-417F-4076-8E59-D3379C9E8A1D}" destId="{8B72A97D-CC6E-458A-B574-F97917BC8A9C}" srcOrd="2" destOrd="0" presId="urn:microsoft.com/office/officeart/2005/8/layout/matrix1"/>
    <dgm:cxn modelId="{F5D13289-0BCC-49D1-A0BD-06E9FF230AAA}" type="presParOf" srcId="{98438B2B-417F-4076-8E59-D3379C9E8A1D}" destId="{110E36A9-D80A-4296-960B-11A4DCCBB750}" srcOrd="3" destOrd="0" presId="urn:microsoft.com/office/officeart/2005/8/layout/matrix1"/>
    <dgm:cxn modelId="{80234DFA-7344-4BAD-8FDA-CCCFED345423}" type="presParOf" srcId="{98438B2B-417F-4076-8E59-D3379C9E8A1D}" destId="{D77A8504-5CDC-4912-8C4E-AD4447E9E747}" srcOrd="4" destOrd="0" presId="urn:microsoft.com/office/officeart/2005/8/layout/matrix1"/>
    <dgm:cxn modelId="{43279017-842F-479D-AFE4-585A78440D07}" type="presParOf" srcId="{98438B2B-417F-4076-8E59-D3379C9E8A1D}" destId="{48E8CBAA-DA66-46A7-8C08-A52515236DC8}" srcOrd="5" destOrd="0" presId="urn:microsoft.com/office/officeart/2005/8/layout/matrix1"/>
    <dgm:cxn modelId="{69A02CE4-A474-4E50-9FC0-D3C10B12E61E}" type="presParOf" srcId="{98438B2B-417F-4076-8E59-D3379C9E8A1D}" destId="{3DA526E9-9E0E-4539-A9AF-0E118D07E3A6}" srcOrd="6" destOrd="0" presId="urn:microsoft.com/office/officeart/2005/8/layout/matrix1"/>
    <dgm:cxn modelId="{52F310BD-3079-45E1-9FF8-3437D937C117}" type="presParOf" srcId="{98438B2B-417F-4076-8E59-D3379C9E8A1D}" destId="{FAD2F5AD-6E5E-484A-807F-DF7DC43C8AD5}" srcOrd="7" destOrd="0" presId="urn:microsoft.com/office/officeart/2005/8/layout/matrix1"/>
    <dgm:cxn modelId="{2E4B0F56-9F1E-4DD6-A27B-05459C3608E5}" type="presParOf" srcId="{B7AEB28A-F325-4C93-9371-24EDCD1AB6F2}" destId="{C7B5BB6F-7CB2-43AE-94AB-8842632C80C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23C524-572A-4029-A180-95D794E1333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CD679E1-84D9-4E39-BF9D-2622D8B466DB}">
      <dgm:prSet phldrT="[Tekst]"/>
      <dgm:spPr/>
      <dgm:t>
        <a:bodyPr/>
        <a:lstStyle/>
        <a:p>
          <a:r>
            <a:rPr lang="pl-PL" dirty="0" smtClean="0">
              <a:solidFill>
                <a:schemeClr val="tx1">
                  <a:lumMod val="50000"/>
                </a:schemeClr>
              </a:solidFill>
            </a:rPr>
            <a:t>1</a:t>
          </a:r>
          <a:endParaRPr lang="pl-PL" dirty="0">
            <a:solidFill>
              <a:schemeClr val="tx1">
                <a:lumMod val="50000"/>
              </a:schemeClr>
            </a:solidFill>
          </a:endParaRPr>
        </a:p>
      </dgm:t>
    </dgm:pt>
    <dgm:pt modelId="{E059711E-A64D-47BF-87DC-FE2DA5E1D8F6}" type="parTrans" cxnId="{2C630E73-79AD-4AD5-BCD7-2363B91DD420}">
      <dgm:prSet/>
      <dgm:spPr/>
      <dgm:t>
        <a:bodyPr/>
        <a:lstStyle/>
        <a:p>
          <a:endParaRPr lang="pl-PL"/>
        </a:p>
      </dgm:t>
    </dgm:pt>
    <dgm:pt modelId="{A7952A00-B338-4DEE-9A51-3CE212C73CF6}" type="sibTrans" cxnId="{2C630E73-79AD-4AD5-BCD7-2363B91DD420}">
      <dgm:prSet/>
      <dgm:spPr/>
      <dgm:t>
        <a:bodyPr/>
        <a:lstStyle/>
        <a:p>
          <a:endParaRPr lang="pl-PL"/>
        </a:p>
      </dgm:t>
    </dgm:pt>
    <dgm:pt modelId="{44D4B668-AF09-4606-B1FC-39221D7A757A}">
      <dgm:prSet phldrT="[Tekst]"/>
      <dgm:spPr/>
      <dgm:t>
        <a:bodyPr/>
        <a:lstStyle/>
        <a:p>
          <a:r>
            <a:rPr lang="pl-PL" dirty="0" smtClean="0">
              <a:solidFill>
                <a:schemeClr val="tx1">
                  <a:lumMod val="50000"/>
                </a:schemeClr>
              </a:solidFill>
            </a:rPr>
            <a:t>lista produktów certyfikowanych</a:t>
          </a:r>
          <a:endParaRPr lang="pl-PL" dirty="0">
            <a:solidFill>
              <a:schemeClr val="tx1">
                <a:lumMod val="50000"/>
              </a:schemeClr>
            </a:solidFill>
          </a:endParaRPr>
        </a:p>
      </dgm:t>
    </dgm:pt>
    <dgm:pt modelId="{E17C40A6-E924-4751-B2AC-6B86DE0B9A32}" type="parTrans" cxnId="{A89B8C27-3191-4574-B1EF-EFD08D99C1DB}">
      <dgm:prSet/>
      <dgm:spPr/>
      <dgm:t>
        <a:bodyPr/>
        <a:lstStyle/>
        <a:p>
          <a:endParaRPr lang="pl-PL"/>
        </a:p>
      </dgm:t>
    </dgm:pt>
    <dgm:pt modelId="{18431492-DF0D-4D8D-8C00-7DCB610DFD46}" type="sibTrans" cxnId="{A89B8C27-3191-4574-B1EF-EFD08D99C1DB}">
      <dgm:prSet/>
      <dgm:spPr/>
      <dgm:t>
        <a:bodyPr/>
        <a:lstStyle/>
        <a:p>
          <a:endParaRPr lang="pl-PL"/>
        </a:p>
      </dgm:t>
    </dgm:pt>
    <dgm:pt modelId="{E2760387-4EF9-4DE0-B0BC-3FD402E80E0A}">
      <dgm:prSet phldrT="[Tekst]"/>
      <dgm:spPr/>
      <dgm:t>
        <a:bodyPr/>
        <a:lstStyle/>
        <a:p>
          <a:r>
            <a:rPr lang="pl-PL" dirty="0" smtClean="0">
              <a:solidFill>
                <a:schemeClr val="tx1">
                  <a:lumMod val="50000"/>
                </a:schemeClr>
              </a:solidFill>
            </a:rPr>
            <a:t>2</a:t>
          </a:r>
          <a:endParaRPr lang="pl-PL" dirty="0">
            <a:solidFill>
              <a:schemeClr val="tx1">
                <a:lumMod val="50000"/>
              </a:schemeClr>
            </a:solidFill>
          </a:endParaRPr>
        </a:p>
      </dgm:t>
    </dgm:pt>
    <dgm:pt modelId="{67BA209A-CBE2-4A0C-AE21-2E55F11F8D18}" type="parTrans" cxnId="{8535F30B-F65F-4D49-A196-5F35AF51C38E}">
      <dgm:prSet/>
      <dgm:spPr/>
      <dgm:t>
        <a:bodyPr/>
        <a:lstStyle/>
        <a:p>
          <a:endParaRPr lang="pl-PL"/>
        </a:p>
      </dgm:t>
    </dgm:pt>
    <dgm:pt modelId="{366E1778-BAF4-40E7-A274-BA38F711F964}" type="sibTrans" cxnId="{8535F30B-F65F-4D49-A196-5F35AF51C38E}">
      <dgm:prSet/>
      <dgm:spPr/>
      <dgm:t>
        <a:bodyPr/>
        <a:lstStyle/>
        <a:p>
          <a:endParaRPr lang="pl-PL"/>
        </a:p>
      </dgm:t>
    </dgm:pt>
    <dgm:pt modelId="{2C9D7E18-53DF-4915-9FE7-04FD3C4231EE}">
      <dgm:prSet phldrT="[Tekst]"/>
      <dgm:spPr/>
      <dgm:t>
        <a:bodyPr/>
        <a:lstStyle/>
        <a:p>
          <a:r>
            <a:rPr lang="pl-PL" dirty="0" smtClean="0">
              <a:solidFill>
                <a:schemeClr val="tx1">
                  <a:lumMod val="50000"/>
                </a:schemeClr>
              </a:solidFill>
            </a:rPr>
            <a:t>aktualności</a:t>
          </a:r>
          <a:endParaRPr lang="pl-PL" dirty="0">
            <a:solidFill>
              <a:schemeClr val="tx1">
                <a:lumMod val="50000"/>
              </a:schemeClr>
            </a:solidFill>
          </a:endParaRPr>
        </a:p>
      </dgm:t>
    </dgm:pt>
    <dgm:pt modelId="{31261ADE-88CC-4F00-9EBD-BDB175DE1064}" type="parTrans" cxnId="{EE7E8E68-6BFE-44CE-8DC1-84F40452F6FB}">
      <dgm:prSet/>
      <dgm:spPr/>
      <dgm:t>
        <a:bodyPr/>
        <a:lstStyle/>
        <a:p>
          <a:endParaRPr lang="pl-PL"/>
        </a:p>
      </dgm:t>
    </dgm:pt>
    <dgm:pt modelId="{9ABDF655-CAE5-4FE8-8ED4-66685F94B3E4}" type="sibTrans" cxnId="{EE7E8E68-6BFE-44CE-8DC1-84F40452F6FB}">
      <dgm:prSet/>
      <dgm:spPr/>
      <dgm:t>
        <a:bodyPr/>
        <a:lstStyle/>
        <a:p>
          <a:endParaRPr lang="pl-PL"/>
        </a:p>
      </dgm:t>
    </dgm:pt>
    <dgm:pt modelId="{D52BFA42-B36A-43C2-8824-C6EE0D9104B4}">
      <dgm:prSet phldrT="[Tekst]"/>
      <dgm:spPr/>
      <dgm:t>
        <a:bodyPr/>
        <a:lstStyle/>
        <a:p>
          <a:r>
            <a:rPr lang="pl-PL" dirty="0" err="1" smtClean="0">
              <a:solidFill>
                <a:schemeClr val="tx1">
                  <a:lumMod val="50000"/>
                </a:schemeClr>
              </a:solidFill>
            </a:rPr>
            <a:t>blog</a:t>
          </a:r>
          <a:endParaRPr lang="pl-PL" dirty="0">
            <a:solidFill>
              <a:schemeClr val="tx1">
                <a:lumMod val="50000"/>
              </a:schemeClr>
            </a:solidFill>
          </a:endParaRPr>
        </a:p>
      </dgm:t>
    </dgm:pt>
    <dgm:pt modelId="{409113BA-8E5D-49EF-B698-8D2F7D0553DF}" type="parTrans" cxnId="{5B2ED5C0-EB40-49A1-9CA5-BDBE0E7B499D}">
      <dgm:prSet/>
      <dgm:spPr/>
      <dgm:t>
        <a:bodyPr/>
        <a:lstStyle/>
        <a:p>
          <a:endParaRPr lang="pl-PL"/>
        </a:p>
      </dgm:t>
    </dgm:pt>
    <dgm:pt modelId="{EE65E68D-0BF3-4953-BDBD-41CCEC270F08}" type="sibTrans" cxnId="{5B2ED5C0-EB40-49A1-9CA5-BDBE0E7B499D}">
      <dgm:prSet/>
      <dgm:spPr/>
      <dgm:t>
        <a:bodyPr/>
        <a:lstStyle/>
        <a:p>
          <a:endParaRPr lang="pl-PL"/>
        </a:p>
      </dgm:t>
    </dgm:pt>
    <dgm:pt modelId="{3E8CF301-4F88-4BC7-98C4-B22C0E3B988A}">
      <dgm:prSet phldrT="[Tekst]"/>
      <dgm:spPr/>
      <dgm:t>
        <a:bodyPr/>
        <a:lstStyle/>
        <a:p>
          <a:r>
            <a:rPr lang="pl-PL" dirty="0" smtClean="0">
              <a:solidFill>
                <a:schemeClr val="tx1">
                  <a:lumMod val="50000"/>
                </a:schemeClr>
              </a:solidFill>
            </a:rPr>
            <a:t>3</a:t>
          </a:r>
          <a:endParaRPr lang="pl-PL" dirty="0">
            <a:solidFill>
              <a:schemeClr val="tx1">
                <a:lumMod val="50000"/>
              </a:schemeClr>
            </a:solidFill>
          </a:endParaRPr>
        </a:p>
      </dgm:t>
    </dgm:pt>
    <dgm:pt modelId="{DF88EE6E-0F95-4E86-B402-49E2675C8794}" type="parTrans" cxnId="{5F93888F-14FF-4EBD-985E-582246BC1C45}">
      <dgm:prSet/>
      <dgm:spPr/>
      <dgm:t>
        <a:bodyPr/>
        <a:lstStyle/>
        <a:p>
          <a:endParaRPr lang="pl-PL"/>
        </a:p>
      </dgm:t>
    </dgm:pt>
    <dgm:pt modelId="{8D8A9CD4-5285-4C80-84CF-1A8242F61932}" type="sibTrans" cxnId="{5F93888F-14FF-4EBD-985E-582246BC1C45}">
      <dgm:prSet/>
      <dgm:spPr/>
      <dgm:t>
        <a:bodyPr/>
        <a:lstStyle/>
        <a:p>
          <a:endParaRPr lang="pl-PL"/>
        </a:p>
      </dgm:t>
    </dgm:pt>
    <dgm:pt modelId="{5B65C928-1E96-44C1-8871-2EC990D925E5}">
      <dgm:prSet phldrT="[Tekst]"/>
      <dgm:spPr/>
      <dgm:t>
        <a:bodyPr/>
        <a:lstStyle/>
        <a:p>
          <a:r>
            <a:rPr lang="pl-PL" dirty="0" smtClean="0">
              <a:solidFill>
                <a:schemeClr val="tx1">
                  <a:lumMod val="50000"/>
                </a:schemeClr>
              </a:solidFill>
            </a:rPr>
            <a:t>połączenie z portalami społecznościowymi</a:t>
          </a:r>
          <a:endParaRPr lang="pl-PL" dirty="0">
            <a:solidFill>
              <a:schemeClr val="tx1">
                <a:lumMod val="50000"/>
              </a:schemeClr>
            </a:solidFill>
          </a:endParaRPr>
        </a:p>
      </dgm:t>
    </dgm:pt>
    <dgm:pt modelId="{09247175-D71B-4EB3-8BA5-034811841FFF}" type="parTrans" cxnId="{C5BD170F-5876-4302-AA00-E29444381324}">
      <dgm:prSet/>
      <dgm:spPr/>
      <dgm:t>
        <a:bodyPr/>
        <a:lstStyle/>
        <a:p>
          <a:endParaRPr lang="pl-PL"/>
        </a:p>
      </dgm:t>
    </dgm:pt>
    <dgm:pt modelId="{FA7FF8F2-F64B-4782-B13B-01A4F3BBC2D9}" type="sibTrans" cxnId="{C5BD170F-5876-4302-AA00-E29444381324}">
      <dgm:prSet/>
      <dgm:spPr/>
      <dgm:t>
        <a:bodyPr/>
        <a:lstStyle/>
        <a:p>
          <a:endParaRPr lang="pl-PL"/>
        </a:p>
      </dgm:t>
    </dgm:pt>
    <dgm:pt modelId="{C38DD98F-12BD-4861-BF86-DC5519BFBB97}">
      <dgm:prSet phldrT="[Tekst]"/>
      <dgm:spPr/>
      <dgm:t>
        <a:bodyPr/>
        <a:lstStyle/>
        <a:p>
          <a:r>
            <a:rPr lang="pl-PL" dirty="0" smtClean="0">
              <a:solidFill>
                <a:schemeClr val="tx1">
                  <a:lumMod val="50000"/>
                </a:schemeClr>
              </a:solidFill>
            </a:rPr>
            <a:t>zdjęcia produktów/usług/wydarzeń wraz z danymi wytwórcy/usługodawcy/organizatora</a:t>
          </a:r>
          <a:endParaRPr lang="pl-PL" dirty="0">
            <a:solidFill>
              <a:schemeClr val="tx1">
                <a:lumMod val="50000"/>
              </a:schemeClr>
            </a:solidFill>
          </a:endParaRPr>
        </a:p>
      </dgm:t>
    </dgm:pt>
    <dgm:pt modelId="{EB4BCD2D-5499-4015-A33B-EE5CDF6F1BF5}" type="parTrans" cxnId="{02C39BC1-62A1-4499-A343-6E53CB6E00E1}">
      <dgm:prSet/>
      <dgm:spPr/>
      <dgm:t>
        <a:bodyPr/>
        <a:lstStyle/>
        <a:p>
          <a:endParaRPr lang="pl-PL"/>
        </a:p>
      </dgm:t>
    </dgm:pt>
    <dgm:pt modelId="{F51DDF34-F4F1-4EDA-9FFE-5247531C47C3}" type="sibTrans" cxnId="{02C39BC1-62A1-4499-A343-6E53CB6E00E1}">
      <dgm:prSet/>
      <dgm:spPr/>
      <dgm:t>
        <a:bodyPr/>
        <a:lstStyle/>
        <a:p>
          <a:endParaRPr lang="pl-PL"/>
        </a:p>
      </dgm:t>
    </dgm:pt>
    <dgm:pt modelId="{3FD59366-7907-456F-9707-CED4052FD421}">
      <dgm:prSet phldrT="[Tekst]"/>
      <dgm:spPr/>
      <dgm:t>
        <a:bodyPr/>
        <a:lstStyle/>
        <a:p>
          <a:r>
            <a:rPr lang="pl-PL" dirty="0" smtClean="0">
              <a:solidFill>
                <a:schemeClr val="tx1">
                  <a:lumMod val="50000"/>
                </a:schemeClr>
              </a:solidFill>
            </a:rPr>
            <a:t>mapa obszaru</a:t>
          </a:r>
          <a:endParaRPr lang="pl-PL" dirty="0">
            <a:solidFill>
              <a:schemeClr val="tx1">
                <a:lumMod val="50000"/>
              </a:schemeClr>
            </a:solidFill>
          </a:endParaRPr>
        </a:p>
      </dgm:t>
    </dgm:pt>
    <dgm:pt modelId="{58FFF8DF-C26C-4384-877C-5ED265B91DD8}" type="parTrans" cxnId="{0E5E6E2D-F83B-462B-B138-8DECF405D6E1}">
      <dgm:prSet/>
      <dgm:spPr/>
      <dgm:t>
        <a:bodyPr/>
        <a:lstStyle/>
        <a:p>
          <a:endParaRPr lang="pl-PL"/>
        </a:p>
      </dgm:t>
    </dgm:pt>
    <dgm:pt modelId="{9EF23B48-D4AC-4593-99B5-B44BC9495C33}" type="sibTrans" cxnId="{0E5E6E2D-F83B-462B-B138-8DECF405D6E1}">
      <dgm:prSet/>
      <dgm:spPr/>
      <dgm:t>
        <a:bodyPr/>
        <a:lstStyle/>
        <a:p>
          <a:endParaRPr lang="pl-PL"/>
        </a:p>
      </dgm:t>
    </dgm:pt>
    <dgm:pt modelId="{B069AB9E-47F6-48E9-9704-8B2B8F73B1ED}" type="pres">
      <dgm:prSet presAssocID="{D223C524-572A-4029-A180-95D794E1333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4A7EC66-AF4B-4630-9712-8937C8A11204}" type="pres">
      <dgm:prSet presAssocID="{ECD679E1-84D9-4E39-BF9D-2622D8B466DB}" presName="composite" presStyleCnt="0"/>
      <dgm:spPr/>
    </dgm:pt>
    <dgm:pt modelId="{8A594B60-9DEB-4A38-B376-5DB05DC5B7AF}" type="pres">
      <dgm:prSet presAssocID="{ECD679E1-84D9-4E39-BF9D-2622D8B466D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E548A2-0EC4-4A13-900B-03198EDDD9A6}" type="pres">
      <dgm:prSet presAssocID="{ECD679E1-84D9-4E39-BF9D-2622D8B466D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7DFAB0-1129-4325-9279-0D19DBCF5C36}" type="pres">
      <dgm:prSet presAssocID="{A7952A00-B338-4DEE-9A51-3CE212C73CF6}" presName="sp" presStyleCnt="0"/>
      <dgm:spPr/>
    </dgm:pt>
    <dgm:pt modelId="{0AF03524-91F0-4A1E-8451-3914B4482799}" type="pres">
      <dgm:prSet presAssocID="{E2760387-4EF9-4DE0-B0BC-3FD402E80E0A}" presName="composite" presStyleCnt="0"/>
      <dgm:spPr/>
    </dgm:pt>
    <dgm:pt modelId="{72D8D4FA-9CC0-4998-9213-8B02FC2D965C}" type="pres">
      <dgm:prSet presAssocID="{E2760387-4EF9-4DE0-B0BC-3FD402E80E0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9C501A-5421-4F4A-82D8-4411B7A335AF}" type="pres">
      <dgm:prSet presAssocID="{E2760387-4EF9-4DE0-B0BC-3FD402E80E0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AAAB1B-1E8F-4C88-B2D7-6CC0F169DDDC}" type="pres">
      <dgm:prSet presAssocID="{366E1778-BAF4-40E7-A274-BA38F711F964}" presName="sp" presStyleCnt="0"/>
      <dgm:spPr/>
    </dgm:pt>
    <dgm:pt modelId="{F86D6EFD-153C-404D-9D96-BD9F97F7CB33}" type="pres">
      <dgm:prSet presAssocID="{3E8CF301-4F88-4BC7-98C4-B22C0E3B988A}" presName="composite" presStyleCnt="0"/>
      <dgm:spPr/>
    </dgm:pt>
    <dgm:pt modelId="{EDF23DCC-1A07-4DD5-95D2-BA49844113E4}" type="pres">
      <dgm:prSet presAssocID="{3E8CF301-4F88-4BC7-98C4-B22C0E3B988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E5A99E-6397-413F-8F12-9AA7FB839717}" type="pres">
      <dgm:prSet presAssocID="{3E8CF301-4F88-4BC7-98C4-B22C0E3B988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E8C2300-9E8C-43BB-8962-6F1E84C3F37D}" type="presOf" srcId="{44D4B668-AF09-4606-B1FC-39221D7A757A}" destId="{F6E548A2-0EC4-4A13-900B-03198EDDD9A6}" srcOrd="0" destOrd="0" presId="urn:microsoft.com/office/officeart/2005/8/layout/chevron2"/>
    <dgm:cxn modelId="{5F93888F-14FF-4EBD-985E-582246BC1C45}" srcId="{D223C524-572A-4029-A180-95D794E13334}" destId="{3E8CF301-4F88-4BC7-98C4-B22C0E3B988A}" srcOrd="2" destOrd="0" parTransId="{DF88EE6E-0F95-4E86-B402-49E2675C8794}" sibTransId="{8D8A9CD4-5285-4C80-84CF-1A8242F61932}"/>
    <dgm:cxn modelId="{2B522B7C-5D18-4A07-9D5D-6968EB2FFA00}" type="presOf" srcId="{3E8CF301-4F88-4BC7-98C4-B22C0E3B988A}" destId="{EDF23DCC-1A07-4DD5-95D2-BA49844113E4}" srcOrd="0" destOrd="0" presId="urn:microsoft.com/office/officeart/2005/8/layout/chevron2"/>
    <dgm:cxn modelId="{5B2ED5C0-EB40-49A1-9CA5-BDBE0E7B499D}" srcId="{E2760387-4EF9-4DE0-B0BC-3FD402E80E0A}" destId="{D52BFA42-B36A-43C2-8824-C6EE0D9104B4}" srcOrd="1" destOrd="0" parTransId="{409113BA-8E5D-49EF-B698-8D2F7D0553DF}" sibTransId="{EE65E68D-0BF3-4953-BDBD-41CCEC270F08}"/>
    <dgm:cxn modelId="{EE7E8E68-6BFE-44CE-8DC1-84F40452F6FB}" srcId="{E2760387-4EF9-4DE0-B0BC-3FD402E80E0A}" destId="{2C9D7E18-53DF-4915-9FE7-04FD3C4231EE}" srcOrd="0" destOrd="0" parTransId="{31261ADE-88CC-4F00-9EBD-BDB175DE1064}" sibTransId="{9ABDF655-CAE5-4FE8-8ED4-66685F94B3E4}"/>
    <dgm:cxn modelId="{1DC47BA4-6464-405F-9B2F-5ABCB26763BA}" type="presOf" srcId="{E2760387-4EF9-4DE0-B0BC-3FD402E80E0A}" destId="{72D8D4FA-9CC0-4998-9213-8B02FC2D965C}" srcOrd="0" destOrd="0" presId="urn:microsoft.com/office/officeart/2005/8/layout/chevron2"/>
    <dgm:cxn modelId="{BB174D92-87B2-4DF6-B137-2B1A96630638}" type="presOf" srcId="{5B65C928-1E96-44C1-8871-2EC990D925E5}" destId="{93E5A99E-6397-413F-8F12-9AA7FB839717}" srcOrd="0" destOrd="0" presId="urn:microsoft.com/office/officeart/2005/8/layout/chevron2"/>
    <dgm:cxn modelId="{69C61163-EA3D-4A05-A013-18DFF63E48D4}" type="presOf" srcId="{2C9D7E18-53DF-4915-9FE7-04FD3C4231EE}" destId="{589C501A-5421-4F4A-82D8-4411B7A335AF}" srcOrd="0" destOrd="0" presId="urn:microsoft.com/office/officeart/2005/8/layout/chevron2"/>
    <dgm:cxn modelId="{225178B8-8AF8-4C7C-9F23-F1E2F010D9DC}" type="presOf" srcId="{D223C524-572A-4029-A180-95D794E13334}" destId="{B069AB9E-47F6-48E9-9704-8B2B8F73B1ED}" srcOrd="0" destOrd="0" presId="urn:microsoft.com/office/officeart/2005/8/layout/chevron2"/>
    <dgm:cxn modelId="{0E5E6E2D-F83B-462B-B138-8DECF405D6E1}" srcId="{3E8CF301-4F88-4BC7-98C4-B22C0E3B988A}" destId="{3FD59366-7907-456F-9707-CED4052FD421}" srcOrd="1" destOrd="0" parTransId="{58FFF8DF-C26C-4384-877C-5ED265B91DD8}" sibTransId="{9EF23B48-D4AC-4593-99B5-B44BC9495C33}"/>
    <dgm:cxn modelId="{FE33DC15-79DC-4609-92F3-B29EED540C38}" type="presOf" srcId="{C38DD98F-12BD-4861-BF86-DC5519BFBB97}" destId="{F6E548A2-0EC4-4A13-900B-03198EDDD9A6}" srcOrd="0" destOrd="1" presId="urn:microsoft.com/office/officeart/2005/8/layout/chevron2"/>
    <dgm:cxn modelId="{8535F30B-F65F-4D49-A196-5F35AF51C38E}" srcId="{D223C524-572A-4029-A180-95D794E13334}" destId="{E2760387-4EF9-4DE0-B0BC-3FD402E80E0A}" srcOrd="1" destOrd="0" parTransId="{67BA209A-CBE2-4A0C-AE21-2E55F11F8D18}" sibTransId="{366E1778-BAF4-40E7-A274-BA38F711F964}"/>
    <dgm:cxn modelId="{A89B8C27-3191-4574-B1EF-EFD08D99C1DB}" srcId="{ECD679E1-84D9-4E39-BF9D-2622D8B466DB}" destId="{44D4B668-AF09-4606-B1FC-39221D7A757A}" srcOrd="0" destOrd="0" parTransId="{E17C40A6-E924-4751-B2AC-6B86DE0B9A32}" sibTransId="{18431492-DF0D-4D8D-8C00-7DCB610DFD46}"/>
    <dgm:cxn modelId="{37CCDB36-26CA-4454-8B9F-28A2EBCA7803}" type="presOf" srcId="{ECD679E1-84D9-4E39-BF9D-2622D8B466DB}" destId="{8A594B60-9DEB-4A38-B376-5DB05DC5B7AF}" srcOrd="0" destOrd="0" presId="urn:microsoft.com/office/officeart/2005/8/layout/chevron2"/>
    <dgm:cxn modelId="{C5BD170F-5876-4302-AA00-E29444381324}" srcId="{3E8CF301-4F88-4BC7-98C4-B22C0E3B988A}" destId="{5B65C928-1E96-44C1-8871-2EC990D925E5}" srcOrd="0" destOrd="0" parTransId="{09247175-D71B-4EB3-8BA5-034811841FFF}" sibTransId="{FA7FF8F2-F64B-4782-B13B-01A4F3BBC2D9}"/>
    <dgm:cxn modelId="{2C630E73-79AD-4AD5-BCD7-2363B91DD420}" srcId="{D223C524-572A-4029-A180-95D794E13334}" destId="{ECD679E1-84D9-4E39-BF9D-2622D8B466DB}" srcOrd="0" destOrd="0" parTransId="{E059711E-A64D-47BF-87DC-FE2DA5E1D8F6}" sibTransId="{A7952A00-B338-4DEE-9A51-3CE212C73CF6}"/>
    <dgm:cxn modelId="{02C39BC1-62A1-4499-A343-6E53CB6E00E1}" srcId="{ECD679E1-84D9-4E39-BF9D-2622D8B466DB}" destId="{C38DD98F-12BD-4861-BF86-DC5519BFBB97}" srcOrd="1" destOrd="0" parTransId="{EB4BCD2D-5499-4015-A33B-EE5CDF6F1BF5}" sibTransId="{F51DDF34-F4F1-4EDA-9FFE-5247531C47C3}"/>
    <dgm:cxn modelId="{E55E75C3-5BCC-4740-8F3A-277BD2F8D38F}" type="presOf" srcId="{3FD59366-7907-456F-9707-CED4052FD421}" destId="{93E5A99E-6397-413F-8F12-9AA7FB839717}" srcOrd="0" destOrd="1" presId="urn:microsoft.com/office/officeart/2005/8/layout/chevron2"/>
    <dgm:cxn modelId="{3C2A9ABB-051B-44EC-A5E7-5BEE1BF717F5}" type="presOf" srcId="{D52BFA42-B36A-43C2-8824-C6EE0D9104B4}" destId="{589C501A-5421-4F4A-82D8-4411B7A335AF}" srcOrd="0" destOrd="1" presId="urn:microsoft.com/office/officeart/2005/8/layout/chevron2"/>
    <dgm:cxn modelId="{D5297EA6-60B2-4E51-AFAA-E0B6227CC6AA}" type="presParOf" srcId="{B069AB9E-47F6-48E9-9704-8B2B8F73B1ED}" destId="{34A7EC66-AF4B-4630-9712-8937C8A11204}" srcOrd="0" destOrd="0" presId="urn:microsoft.com/office/officeart/2005/8/layout/chevron2"/>
    <dgm:cxn modelId="{37DDA652-2CA4-428D-B465-584061C0EE11}" type="presParOf" srcId="{34A7EC66-AF4B-4630-9712-8937C8A11204}" destId="{8A594B60-9DEB-4A38-B376-5DB05DC5B7AF}" srcOrd="0" destOrd="0" presId="urn:microsoft.com/office/officeart/2005/8/layout/chevron2"/>
    <dgm:cxn modelId="{267E884E-6AE5-47B8-97DE-4A55E224FB6D}" type="presParOf" srcId="{34A7EC66-AF4B-4630-9712-8937C8A11204}" destId="{F6E548A2-0EC4-4A13-900B-03198EDDD9A6}" srcOrd="1" destOrd="0" presId="urn:microsoft.com/office/officeart/2005/8/layout/chevron2"/>
    <dgm:cxn modelId="{B1D4F62A-C597-4253-BA71-7AAF31644E3F}" type="presParOf" srcId="{B069AB9E-47F6-48E9-9704-8B2B8F73B1ED}" destId="{D47DFAB0-1129-4325-9279-0D19DBCF5C36}" srcOrd="1" destOrd="0" presId="urn:microsoft.com/office/officeart/2005/8/layout/chevron2"/>
    <dgm:cxn modelId="{A102CDC6-9A0A-4AFE-A30B-F0305FDB3637}" type="presParOf" srcId="{B069AB9E-47F6-48E9-9704-8B2B8F73B1ED}" destId="{0AF03524-91F0-4A1E-8451-3914B4482799}" srcOrd="2" destOrd="0" presId="urn:microsoft.com/office/officeart/2005/8/layout/chevron2"/>
    <dgm:cxn modelId="{24BFC7B9-2E90-45FA-A977-D068AB9D86FA}" type="presParOf" srcId="{0AF03524-91F0-4A1E-8451-3914B4482799}" destId="{72D8D4FA-9CC0-4998-9213-8B02FC2D965C}" srcOrd="0" destOrd="0" presId="urn:microsoft.com/office/officeart/2005/8/layout/chevron2"/>
    <dgm:cxn modelId="{C176A372-3FB3-466B-AA86-B1D36AAAF91A}" type="presParOf" srcId="{0AF03524-91F0-4A1E-8451-3914B4482799}" destId="{589C501A-5421-4F4A-82D8-4411B7A335AF}" srcOrd="1" destOrd="0" presId="urn:microsoft.com/office/officeart/2005/8/layout/chevron2"/>
    <dgm:cxn modelId="{790B08CF-85B9-4E77-8918-ED90BEAFA216}" type="presParOf" srcId="{B069AB9E-47F6-48E9-9704-8B2B8F73B1ED}" destId="{1AAAAB1B-1E8F-4C88-B2D7-6CC0F169DDDC}" srcOrd="3" destOrd="0" presId="urn:microsoft.com/office/officeart/2005/8/layout/chevron2"/>
    <dgm:cxn modelId="{2D34A595-C509-4E43-AED4-F390D03995DE}" type="presParOf" srcId="{B069AB9E-47F6-48E9-9704-8B2B8F73B1ED}" destId="{F86D6EFD-153C-404D-9D96-BD9F97F7CB33}" srcOrd="4" destOrd="0" presId="urn:microsoft.com/office/officeart/2005/8/layout/chevron2"/>
    <dgm:cxn modelId="{FBEE3C41-892B-4BFA-A9F7-0404DF3E0A00}" type="presParOf" srcId="{F86D6EFD-153C-404D-9D96-BD9F97F7CB33}" destId="{EDF23DCC-1A07-4DD5-95D2-BA49844113E4}" srcOrd="0" destOrd="0" presId="urn:microsoft.com/office/officeart/2005/8/layout/chevron2"/>
    <dgm:cxn modelId="{0528B1AA-749E-44E7-89EE-D829F937A05C}" type="presParOf" srcId="{F86D6EFD-153C-404D-9D96-BD9F97F7CB33}" destId="{93E5A99E-6397-413F-8F12-9AA7FB8397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58AB11-87A6-4B20-85AF-1E8BDBCF3DC4}" type="doc">
      <dgm:prSet loTypeId="urn:microsoft.com/office/officeart/2005/8/layout/hProcess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92373BD2-BBE6-443E-86D5-ABA5264B53C3}">
      <dgm:prSet phldrT="[Tekst]"/>
      <dgm:spPr/>
      <dgm:t>
        <a:bodyPr/>
        <a:lstStyle/>
        <a:p>
          <a:r>
            <a:rPr lang="pl-PL" dirty="0" smtClean="0"/>
            <a:t>1</a:t>
          </a:r>
          <a:endParaRPr lang="pl-PL" dirty="0"/>
        </a:p>
      </dgm:t>
    </dgm:pt>
    <dgm:pt modelId="{AE39A5AB-4A09-485B-A04D-DBAE729B47C7}" type="parTrans" cxnId="{1C3556F0-A8C6-4335-86EE-C920C8B96C90}">
      <dgm:prSet/>
      <dgm:spPr/>
      <dgm:t>
        <a:bodyPr/>
        <a:lstStyle/>
        <a:p>
          <a:endParaRPr lang="pl-PL"/>
        </a:p>
      </dgm:t>
    </dgm:pt>
    <dgm:pt modelId="{4F6B95CE-9832-48E5-A15B-FA5005DD7AC3}" type="sibTrans" cxnId="{1C3556F0-A8C6-4335-86EE-C920C8B96C90}">
      <dgm:prSet/>
      <dgm:spPr/>
      <dgm:t>
        <a:bodyPr/>
        <a:lstStyle/>
        <a:p>
          <a:endParaRPr lang="pl-PL"/>
        </a:p>
      </dgm:t>
    </dgm:pt>
    <dgm:pt modelId="{B6FB1C6A-F316-4234-B527-39B2F63733E7}">
      <dgm:prSet phldrT="[Tekst]"/>
      <dgm:spPr/>
      <dgm:t>
        <a:bodyPr/>
        <a:lstStyle/>
        <a:p>
          <a:r>
            <a:rPr lang="pl-PL" b="0" u="none" dirty="0" smtClean="0">
              <a:solidFill>
                <a:schemeClr val="accent3">
                  <a:lumMod val="75000"/>
                </a:schemeClr>
              </a:solidFill>
            </a:rPr>
            <a:t>Opracowanie i uzupełnianie „</a:t>
          </a:r>
          <a:r>
            <a:rPr lang="pl-PL" b="1" u="none" dirty="0" smtClean="0">
              <a:solidFill>
                <a:schemeClr val="accent3">
                  <a:lumMod val="75000"/>
                </a:schemeClr>
              </a:solidFill>
            </a:rPr>
            <a:t>Bazy produktów</a:t>
          </a:r>
          <a:r>
            <a:rPr lang="pl-PL" b="0" u="none" dirty="0" smtClean="0">
              <a:solidFill>
                <a:schemeClr val="accent3">
                  <a:lumMod val="75000"/>
                </a:schemeClr>
              </a:solidFill>
            </a:rPr>
            <a:t>, usług i wydarzeń lokalnych obszaru Lokalnej Grupy Działania Kraina Dinozaurów"</a:t>
          </a:r>
          <a:endParaRPr lang="pl-PL" b="0" u="none" dirty="0">
            <a:solidFill>
              <a:schemeClr val="accent3">
                <a:lumMod val="75000"/>
              </a:schemeClr>
            </a:solidFill>
          </a:endParaRPr>
        </a:p>
      </dgm:t>
    </dgm:pt>
    <dgm:pt modelId="{E62EA66C-DD08-4EE7-8D03-79F48EA3C2DF}" type="parTrans" cxnId="{7B17B364-D691-49DF-A74B-4CDCDA7EF8E8}">
      <dgm:prSet/>
      <dgm:spPr/>
      <dgm:t>
        <a:bodyPr/>
        <a:lstStyle/>
        <a:p>
          <a:endParaRPr lang="pl-PL"/>
        </a:p>
      </dgm:t>
    </dgm:pt>
    <dgm:pt modelId="{D9349CD8-EF7C-4FDF-8828-19990873898A}" type="sibTrans" cxnId="{7B17B364-D691-49DF-A74B-4CDCDA7EF8E8}">
      <dgm:prSet/>
      <dgm:spPr/>
      <dgm:t>
        <a:bodyPr/>
        <a:lstStyle/>
        <a:p>
          <a:endParaRPr lang="pl-PL"/>
        </a:p>
      </dgm:t>
    </dgm:pt>
    <dgm:pt modelId="{DDFC1207-F2E9-4FE4-9B79-F5B74C42ECCF}" type="pres">
      <dgm:prSet presAssocID="{5958AB11-87A6-4B20-85AF-1E8BDBCF3DC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55E2360-040D-4E55-BF76-F3CB7719FBB4}" type="pres">
      <dgm:prSet presAssocID="{92373BD2-BBE6-443E-86D5-ABA5264B53C3}" presName="compNode" presStyleCnt="0"/>
      <dgm:spPr/>
    </dgm:pt>
    <dgm:pt modelId="{D50A4369-CB92-4DBF-8A21-DE149E947879}" type="pres">
      <dgm:prSet presAssocID="{92373BD2-BBE6-443E-86D5-ABA5264B53C3}" presName="noGeometry" presStyleCnt="0"/>
      <dgm:spPr/>
    </dgm:pt>
    <dgm:pt modelId="{AB975EC1-0521-491D-86DD-599A3B2D85F5}" type="pres">
      <dgm:prSet presAssocID="{92373BD2-BBE6-443E-86D5-ABA5264B53C3}" presName="childTextVisible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2FF703-4CA9-4F36-913C-AB3207AD8119}" type="pres">
      <dgm:prSet presAssocID="{92373BD2-BBE6-443E-86D5-ABA5264B53C3}" presName="childTextHidden" presStyleLbl="bgAccFollowNode1" presStyleIdx="0" presStyleCnt="1"/>
      <dgm:spPr/>
      <dgm:t>
        <a:bodyPr/>
        <a:lstStyle/>
        <a:p>
          <a:endParaRPr lang="pl-PL"/>
        </a:p>
      </dgm:t>
    </dgm:pt>
    <dgm:pt modelId="{EAAA13D2-8D4A-4ECF-B0E5-07C1DA6A15C9}" type="pres">
      <dgm:prSet presAssocID="{92373BD2-BBE6-443E-86D5-ABA5264B53C3}" presName="parentText" presStyleLbl="node1" presStyleIdx="0" presStyleCnt="1" custLinFactNeighborX="-14394" custLinFactNeighborY="43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E1F9652-E3DD-48BE-BBBC-1FFB8F298DAC}" type="presOf" srcId="{B6FB1C6A-F316-4234-B527-39B2F63733E7}" destId="{B22FF703-4CA9-4F36-913C-AB3207AD8119}" srcOrd="1" destOrd="0" presId="urn:microsoft.com/office/officeart/2005/8/layout/hProcess6"/>
    <dgm:cxn modelId="{7B17B364-D691-49DF-A74B-4CDCDA7EF8E8}" srcId="{92373BD2-BBE6-443E-86D5-ABA5264B53C3}" destId="{B6FB1C6A-F316-4234-B527-39B2F63733E7}" srcOrd="0" destOrd="0" parTransId="{E62EA66C-DD08-4EE7-8D03-79F48EA3C2DF}" sibTransId="{D9349CD8-EF7C-4FDF-8828-19990873898A}"/>
    <dgm:cxn modelId="{1C3556F0-A8C6-4335-86EE-C920C8B96C90}" srcId="{5958AB11-87A6-4B20-85AF-1E8BDBCF3DC4}" destId="{92373BD2-BBE6-443E-86D5-ABA5264B53C3}" srcOrd="0" destOrd="0" parTransId="{AE39A5AB-4A09-485B-A04D-DBAE729B47C7}" sibTransId="{4F6B95CE-9832-48E5-A15B-FA5005DD7AC3}"/>
    <dgm:cxn modelId="{91906C40-A2CC-4573-805F-1AAC75A9DD98}" type="presOf" srcId="{5958AB11-87A6-4B20-85AF-1E8BDBCF3DC4}" destId="{DDFC1207-F2E9-4FE4-9B79-F5B74C42ECCF}" srcOrd="0" destOrd="0" presId="urn:microsoft.com/office/officeart/2005/8/layout/hProcess6"/>
    <dgm:cxn modelId="{BD997AA6-A7F0-487D-BD7F-B2F1047E759C}" type="presOf" srcId="{B6FB1C6A-F316-4234-B527-39B2F63733E7}" destId="{AB975EC1-0521-491D-86DD-599A3B2D85F5}" srcOrd="0" destOrd="0" presId="urn:microsoft.com/office/officeart/2005/8/layout/hProcess6"/>
    <dgm:cxn modelId="{91B6E7A8-7DF0-4740-AAB6-2C920578AC0D}" type="presOf" srcId="{92373BD2-BBE6-443E-86D5-ABA5264B53C3}" destId="{EAAA13D2-8D4A-4ECF-B0E5-07C1DA6A15C9}" srcOrd="0" destOrd="0" presId="urn:microsoft.com/office/officeart/2005/8/layout/hProcess6"/>
    <dgm:cxn modelId="{5F0F18F8-6D73-4796-820E-87310D78644E}" type="presParOf" srcId="{DDFC1207-F2E9-4FE4-9B79-F5B74C42ECCF}" destId="{F55E2360-040D-4E55-BF76-F3CB7719FBB4}" srcOrd="0" destOrd="0" presId="urn:microsoft.com/office/officeart/2005/8/layout/hProcess6"/>
    <dgm:cxn modelId="{8BAC4120-B1C8-4DA1-8F11-C9792DB545E5}" type="presParOf" srcId="{F55E2360-040D-4E55-BF76-F3CB7719FBB4}" destId="{D50A4369-CB92-4DBF-8A21-DE149E947879}" srcOrd="0" destOrd="0" presId="urn:microsoft.com/office/officeart/2005/8/layout/hProcess6"/>
    <dgm:cxn modelId="{F72C6963-6C81-42E3-B9CF-5596DB433CAA}" type="presParOf" srcId="{F55E2360-040D-4E55-BF76-F3CB7719FBB4}" destId="{AB975EC1-0521-491D-86DD-599A3B2D85F5}" srcOrd="1" destOrd="0" presId="urn:microsoft.com/office/officeart/2005/8/layout/hProcess6"/>
    <dgm:cxn modelId="{CD634ACA-3236-4E69-88ED-DCFAD11E0663}" type="presParOf" srcId="{F55E2360-040D-4E55-BF76-F3CB7719FBB4}" destId="{B22FF703-4CA9-4F36-913C-AB3207AD8119}" srcOrd="2" destOrd="0" presId="urn:microsoft.com/office/officeart/2005/8/layout/hProcess6"/>
    <dgm:cxn modelId="{B1EAA59E-F936-4F9A-95DC-A3E3CA84C5A3}" type="presParOf" srcId="{F55E2360-040D-4E55-BF76-F3CB7719FBB4}" destId="{EAAA13D2-8D4A-4ECF-B0E5-07C1DA6A15C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58AB11-87A6-4B20-85AF-1E8BDBCF3DC4}" type="doc">
      <dgm:prSet loTypeId="urn:microsoft.com/office/officeart/2005/8/layout/hProcess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92373BD2-BBE6-443E-86D5-ABA5264B53C3}">
      <dgm:prSet phldrT="[Tekst]"/>
      <dgm:spPr/>
      <dgm:t>
        <a:bodyPr/>
        <a:lstStyle/>
        <a:p>
          <a:r>
            <a:rPr lang="pl-PL" dirty="0" smtClean="0"/>
            <a:t>2</a:t>
          </a:r>
          <a:endParaRPr lang="pl-PL" dirty="0"/>
        </a:p>
      </dgm:t>
    </dgm:pt>
    <dgm:pt modelId="{AE39A5AB-4A09-485B-A04D-DBAE729B47C7}" type="parTrans" cxnId="{1C3556F0-A8C6-4335-86EE-C920C8B96C90}">
      <dgm:prSet/>
      <dgm:spPr/>
      <dgm:t>
        <a:bodyPr/>
        <a:lstStyle/>
        <a:p>
          <a:endParaRPr lang="pl-PL"/>
        </a:p>
      </dgm:t>
    </dgm:pt>
    <dgm:pt modelId="{4F6B95CE-9832-48E5-A15B-FA5005DD7AC3}" type="sibTrans" cxnId="{1C3556F0-A8C6-4335-86EE-C920C8B96C90}">
      <dgm:prSet/>
      <dgm:spPr/>
      <dgm:t>
        <a:bodyPr/>
        <a:lstStyle/>
        <a:p>
          <a:endParaRPr lang="pl-PL"/>
        </a:p>
      </dgm:t>
    </dgm:pt>
    <dgm:pt modelId="{B6FB1C6A-F316-4234-B527-39B2F63733E7}">
      <dgm:prSet phldrT="[Tekst]"/>
      <dgm:spPr/>
      <dgm:t>
        <a:bodyPr/>
        <a:lstStyle/>
        <a:p>
          <a:r>
            <a:rPr lang="pl-PL" b="0" u="none" dirty="0" smtClean="0">
              <a:solidFill>
                <a:schemeClr val="accent1">
                  <a:lumMod val="75000"/>
                </a:schemeClr>
              </a:solidFill>
            </a:rPr>
            <a:t>Promocję podmiotów ujętych w „Bazie produktów, usług i wydarzeń lokalnych obszaru Lokalnej Grupy Działania Kraina Dinozaurów"</a:t>
          </a:r>
          <a:endParaRPr lang="pl-PL" b="0" u="none" dirty="0">
            <a:solidFill>
              <a:schemeClr val="accent1">
                <a:lumMod val="75000"/>
              </a:schemeClr>
            </a:solidFill>
          </a:endParaRPr>
        </a:p>
      </dgm:t>
    </dgm:pt>
    <dgm:pt modelId="{E62EA66C-DD08-4EE7-8D03-79F48EA3C2DF}" type="parTrans" cxnId="{7B17B364-D691-49DF-A74B-4CDCDA7EF8E8}">
      <dgm:prSet/>
      <dgm:spPr/>
      <dgm:t>
        <a:bodyPr/>
        <a:lstStyle/>
        <a:p>
          <a:endParaRPr lang="pl-PL"/>
        </a:p>
      </dgm:t>
    </dgm:pt>
    <dgm:pt modelId="{D9349CD8-EF7C-4FDF-8828-19990873898A}" type="sibTrans" cxnId="{7B17B364-D691-49DF-A74B-4CDCDA7EF8E8}">
      <dgm:prSet/>
      <dgm:spPr/>
      <dgm:t>
        <a:bodyPr/>
        <a:lstStyle/>
        <a:p>
          <a:endParaRPr lang="pl-PL"/>
        </a:p>
      </dgm:t>
    </dgm:pt>
    <dgm:pt modelId="{DDFC1207-F2E9-4FE4-9B79-F5B74C42ECCF}" type="pres">
      <dgm:prSet presAssocID="{5958AB11-87A6-4B20-85AF-1E8BDBCF3DC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55E2360-040D-4E55-BF76-F3CB7719FBB4}" type="pres">
      <dgm:prSet presAssocID="{92373BD2-BBE6-443E-86D5-ABA5264B53C3}" presName="compNode" presStyleCnt="0"/>
      <dgm:spPr/>
    </dgm:pt>
    <dgm:pt modelId="{D50A4369-CB92-4DBF-8A21-DE149E947879}" type="pres">
      <dgm:prSet presAssocID="{92373BD2-BBE6-443E-86D5-ABA5264B53C3}" presName="noGeometry" presStyleCnt="0"/>
      <dgm:spPr/>
    </dgm:pt>
    <dgm:pt modelId="{AB975EC1-0521-491D-86DD-599A3B2D85F5}" type="pres">
      <dgm:prSet presAssocID="{92373BD2-BBE6-443E-86D5-ABA5264B53C3}" presName="childTextVisible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2FF703-4CA9-4F36-913C-AB3207AD8119}" type="pres">
      <dgm:prSet presAssocID="{92373BD2-BBE6-443E-86D5-ABA5264B53C3}" presName="childTextHidden" presStyleLbl="bgAccFollowNode1" presStyleIdx="0" presStyleCnt="1"/>
      <dgm:spPr/>
      <dgm:t>
        <a:bodyPr/>
        <a:lstStyle/>
        <a:p>
          <a:endParaRPr lang="pl-PL"/>
        </a:p>
      </dgm:t>
    </dgm:pt>
    <dgm:pt modelId="{EAAA13D2-8D4A-4ECF-B0E5-07C1DA6A15C9}" type="pres">
      <dgm:prSet presAssocID="{92373BD2-BBE6-443E-86D5-ABA5264B53C3}" presName="parentText" presStyleLbl="node1" presStyleIdx="0" presStyleCnt="1" custLinFactNeighborX="-14394" custLinFactNeighborY="43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B17B364-D691-49DF-A74B-4CDCDA7EF8E8}" srcId="{92373BD2-BBE6-443E-86D5-ABA5264B53C3}" destId="{B6FB1C6A-F316-4234-B527-39B2F63733E7}" srcOrd="0" destOrd="0" parTransId="{E62EA66C-DD08-4EE7-8D03-79F48EA3C2DF}" sibTransId="{D9349CD8-EF7C-4FDF-8828-19990873898A}"/>
    <dgm:cxn modelId="{8D8726FA-0DFB-44AE-ACF8-E34B78A7FE85}" type="presOf" srcId="{5958AB11-87A6-4B20-85AF-1E8BDBCF3DC4}" destId="{DDFC1207-F2E9-4FE4-9B79-F5B74C42ECCF}" srcOrd="0" destOrd="0" presId="urn:microsoft.com/office/officeart/2005/8/layout/hProcess6"/>
    <dgm:cxn modelId="{5574724A-46FA-4B95-975B-2D0602E3E74D}" type="presOf" srcId="{B6FB1C6A-F316-4234-B527-39B2F63733E7}" destId="{AB975EC1-0521-491D-86DD-599A3B2D85F5}" srcOrd="0" destOrd="0" presId="urn:microsoft.com/office/officeart/2005/8/layout/hProcess6"/>
    <dgm:cxn modelId="{1C3556F0-A8C6-4335-86EE-C920C8B96C90}" srcId="{5958AB11-87A6-4B20-85AF-1E8BDBCF3DC4}" destId="{92373BD2-BBE6-443E-86D5-ABA5264B53C3}" srcOrd="0" destOrd="0" parTransId="{AE39A5AB-4A09-485B-A04D-DBAE729B47C7}" sibTransId="{4F6B95CE-9832-48E5-A15B-FA5005DD7AC3}"/>
    <dgm:cxn modelId="{B529DCA9-8C76-4089-B23A-D6A1B91C952F}" type="presOf" srcId="{B6FB1C6A-F316-4234-B527-39B2F63733E7}" destId="{B22FF703-4CA9-4F36-913C-AB3207AD8119}" srcOrd="1" destOrd="0" presId="urn:microsoft.com/office/officeart/2005/8/layout/hProcess6"/>
    <dgm:cxn modelId="{6DD270CF-AFD8-4751-8427-7815271D592B}" type="presOf" srcId="{92373BD2-BBE6-443E-86D5-ABA5264B53C3}" destId="{EAAA13D2-8D4A-4ECF-B0E5-07C1DA6A15C9}" srcOrd="0" destOrd="0" presId="urn:microsoft.com/office/officeart/2005/8/layout/hProcess6"/>
    <dgm:cxn modelId="{12CC903C-169F-489D-9F15-DA2A43FC9811}" type="presParOf" srcId="{DDFC1207-F2E9-4FE4-9B79-F5B74C42ECCF}" destId="{F55E2360-040D-4E55-BF76-F3CB7719FBB4}" srcOrd="0" destOrd="0" presId="urn:microsoft.com/office/officeart/2005/8/layout/hProcess6"/>
    <dgm:cxn modelId="{777022D4-03D6-4F79-93A1-09BC03C6D03F}" type="presParOf" srcId="{F55E2360-040D-4E55-BF76-F3CB7719FBB4}" destId="{D50A4369-CB92-4DBF-8A21-DE149E947879}" srcOrd="0" destOrd="0" presId="urn:microsoft.com/office/officeart/2005/8/layout/hProcess6"/>
    <dgm:cxn modelId="{6B371A2E-AEEC-48C1-AA70-45913D6BAE42}" type="presParOf" srcId="{F55E2360-040D-4E55-BF76-F3CB7719FBB4}" destId="{AB975EC1-0521-491D-86DD-599A3B2D85F5}" srcOrd="1" destOrd="0" presId="urn:microsoft.com/office/officeart/2005/8/layout/hProcess6"/>
    <dgm:cxn modelId="{8A8500F8-BF52-4602-80B6-8C7DCBCF4885}" type="presParOf" srcId="{F55E2360-040D-4E55-BF76-F3CB7719FBB4}" destId="{B22FF703-4CA9-4F36-913C-AB3207AD8119}" srcOrd="2" destOrd="0" presId="urn:microsoft.com/office/officeart/2005/8/layout/hProcess6"/>
    <dgm:cxn modelId="{0CD491D9-E723-4271-ADB3-E3765D88F0A6}" type="presParOf" srcId="{F55E2360-040D-4E55-BF76-F3CB7719FBB4}" destId="{EAAA13D2-8D4A-4ECF-B0E5-07C1DA6A15C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58AB11-87A6-4B20-85AF-1E8BDBCF3DC4}" type="doc">
      <dgm:prSet loTypeId="urn:microsoft.com/office/officeart/2005/8/layout/hProcess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92373BD2-BBE6-443E-86D5-ABA5264B53C3}">
      <dgm:prSet phldrT="[Tekst]"/>
      <dgm:spPr/>
      <dgm:t>
        <a:bodyPr/>
        <a:lstStyle/>
        <a:p>
          <a:r>
            <a:rPr lang="pl-PL" dirty="0" smtClean="0"/>
            <a:t>3</a:t>
          </a:r>
          <a:endParaRPr lang="pl-PL" dirty="0"/>
        </a:p>
      </dgm:t>
    </dgm:pt>
    <dgm:pt modelId="{AE39A5AB-4A09-485B-A04D-DBAE729B47C7}" type="parTrans" cxnId="{1C3556F0-A8C6-4335-86EE-C920C8B96C90}">
      <dgm:prSet/>
      <dgm:spPr/>
      <dgm:t>
        <a:bodyPr/>
        <a:lstStyle/>
        <a:p>
          <a:endParaRPr lang="pl-PL"/>
        </a:p>
      </dgm:t>
    </dgm:pt>
    <dgm:pt modelId="{4F6B95CE-9832-48E5-A15B-FA5005DD7AC3}" type="sibTrans" cxnId="{1C3556F0-A8C6-4335-86EE-C920C8B96C90}">
      <dgm:prSet/>
      <dgm:spPr/>
      <dgm:t>
        <a:bodyPr/>
        <a:lstStyle/>
        <a:p>
          <a:endParaRPr lang="pl-PL"/>
        </a:p>
      </dgm:t>
    </dgm:pt>
    <dgm:pt modelId="{B6FB1C6A-F316-4234-B527-39B2F63733E7}">
      <dgm:prSet phldrT="[Tekst]" custT="1"/>
      <dgm:spPr/>
      <dgm:t>
        <a:bodyPr/>
        <a:lstStyle/>
        <a:p>
          <a:r>
            <a:rPr lang="pl-PL" sz="2900" b="0" u="none" dirty="0" smtClean="0">
              <a:solidFill>
                <a:schemeClr val="accent2">
                  <a:lumMod val="75000"/>
                </a:schemeClr>
              </a:solidFill>
            </a:rPr>
            <a:t>Prezentację podmiotów</a:t>
          </a:r>
          <a:endParaRPr lang="pl-PL" sz="2900" b="0" u="none" dirty="0">
            <a:solidFill>
              <a:schemeClr val="accent2">
                <a:lumMod val="75000"/>
              </a:schemeClr>
            </a:solidFill>
          </a:endParaRPr>
        </a:p>
      </dgm:t>
    </dgm:pt>
    <dgm:pt modelId="{E62EA66C-DD08-4EE7-8D03-79F48EA3C2DF}" type="parTrans" cxnId="{7B17B364-D691-49DF-A74B-4CDCDA7EF8E8}">
      <dgm:prSet/>
      <dgm:spPr/>
      <dgm:t>
        <a:bodyPr/>
        <a:lstStyle/>
        <a:p>
          <a:endParaRPr lang="pl-PL"/>
        </a:p>
      </dgm:t>
    </dgm:pt>
    <dgm:pt modelId="{D9349CD8-EF7C-4FDF-8828-19990873898A}" type="sibTrans" cxnId="{7B17B364-D691-49DF-A74B-4CDCDA7EF8E8}">
      <dgm:prSet/>
      <dgm:spPr/>
      <dgm:t>
        <a:bodyPr/>
        <a:lstStyle/>
        <a:p>
          <a:endParaRPr lang="pl-PL"/>
        </a:p>
      </dgm:t>
    </dgm:pt>
    <dgm:pt modelId="{DDFC1207-F2E9-4FE4-9B79-F5B74C42ECCF}" type="pres">
      <dgm:prSet presAssocID="{5958AB11-87A6-4B20-85AF-1E8BDBCF3DC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55E2360-040D-4E55-BF76-F3CB7719FBB4}" type="pres">
      <dgm:prSet presAssocID="{92373BD2-BBE6-443E-86D5-ABA5264B53C3}" presName="compNode" presStyleCnt="0"/>
      <dgm:spPr/>
    </dgm:pt>
    <dgm:pt modelId="{D50A4369-CB92-4DBF-8A21-DE149E947879}" type="pres">
      <dgm:prSet presAssocID="{92373BD2-BBE6-443E-86D5-ABA5264B53C3}" presName="noGeometry" presStyleCnt="0"/>
      <dgm:spPr/>
    </dgm:pt>
    <dgm:pt modelId="{AB975EC1-0521-491D-86DD-599A3B2D85F5}" type="pres">
      <dgm:prSet presAssocID="{92373BD2-BBE6-443E-86D5-ABA5264B53C3}" presName="childTextVisible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2FF703-4CA9-4F36-913C-AB3207AD8119}" type="pres">
      <dgm:prSet presAssocID="{92373BD2-BBE6-443E-86D5-ABA5264B53C3}" presName="childTextHidden" presStyleLbl="bgAccFollowNode1" presStyleIdx="0" presStyleCnt="1"/>
      <dgm:spPr/>
      <dgm:t>
        <a:bodyPr/>
        <a:lstStyle/>
        <a:p>
          <a:endParaRPr lang="pl-PL"/>
        </a:p>
      </dgm:t>
    </dgm:pt>
    <dgm:pt modelId="{EAAA13D2-8D4A-4ECF-B0E5-07C1DA6A15C9}" type="pres">
      <dgm:prSet presAssocID="{92373BD2-BBE6-443E-86D5-ABA5264B53C3}" presName="parentText" presStyleLbl="node1" presStyleIdx="0" presStyleCnt="1" custLinFactNeighborX="-14394" custLinFactNeighborY="43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3873F9B-158B-4C3D-982A-AE59534D2669}" type="presOf" srcId="{B6FB1C6A-F316-4234-B527-39B2F63733E7}" destId="{AB975EC1-0521-491D-86DD-599A3B2D85F5}" srcOrd="0" destOrd="0" presId="urn:microsoft.com/office/officeart/2005/8/layout/hProcess6"/>
    <dgm:cxn modelId="{7B17B364-D691-49DF-A74B-4CDCDA7EF8E8}" srcId="{92373BD2-BBE6-443E-86D5-ABA5264B53C3}" destId="{B6FB1C6A-F316-4234-B527-39B2F63733E7}" srcOrd="0" destOrd="0" parTransId="{E62EA66C-DD08-4EE7-8D03-79F48EA3C2DF}" sibTransId="{D9349CD8-EF7C-4FDF-8828-19990873898A}"/>
    <dgm:cxn modelId="{83EA023D-DC87-4ECB-99CB-DDC711AC96AD}" type="presOf" srcId="{92373BD2-BBE6-443E-86D5-ABA5264B53C3}" destId="{EAAA13D2-8D4A-4ECF-B0E5-07C1DA6A15C9}" srcOrd="0" destOrd="0" presId="urn:microsoft.com/office/officeart/2005/8/layout/hProcess6"/>
    <dgm:cxn modelId="{1C3556F0-A8C6-4335-86EE-C920C8B96C90}" srcId="{5958AB11-87A6-4B20-85AF-1E8BDBCF3DC4}" destId="{92373BD2-BBE6-443E-86D5-ABA5264B53C3}" srcOrd="0" destOrd="0" parTransId="{AE39A5AB-4A09-485B-A04D-DBAE729B47C7}" sibTransId="{4F6B95CE-9832-48E5-A15B-FA5005DD7AC3}"/>
    <dgm:cxn modelId="{9A55C4CB-F5A9-445E-B8D7-301D09E144D3}" type="presOf" srcId="{B6FB1C6A-F316-4234-B527-39B2F63733E7}" destId="{B22FF703-4CA9-4F36-913C-AB3207AD8119}" srcOrd="1" destOrd="0" presId="urn:microsoft.com/office/officeart/2005/8/layout/hProcess6"/>
    <dgm:cxn modelId="{20EF7575-A6CB-4D08-B724-7991DC9867C7}" type="presOf" srcId="{5958AB11-87A6-4B20-85AF-1E8BDBCF3DC4}" destId="{DDFC1207-F2E9-4FE4-9B79-F5B74C42ECCF}" srcOrd="0" destOrd="0" presId="urn:microsoft.com/office/officeart/2005/8/layout/hProcess6"/>
    <dgm:cxn modelId="{83056653-CF05-4FEF-9B71-AF1F76B336EF}" type="presParOf" srcId="{DDFC1207-F2E9-4FE4-9B79-F5B74C42ECCF}" destId="{F55E2360-040D-4E55-BF76-F3CB7719FBB4}" srcOrd="0" destOrd="0" presId="urn:microsoft.com/office/officeart/2005/8/layout/hProcess6"/>
    <dgm:cxn modelId="{67F73567-32A6-4E3B-A3AD-EEC28216C9DA}" type="presParOf" srcId="{F55E2360-040D-4E55-BF76-F3CB7719FBB4}" destId="{D50A4369-CB92-4DBF-8A21-DE149E947879}" srcOrd="0" destOrd="0" presId="urn:microsoft.com/office/officeart/2005/8/layout/hProcess6"/>
    <dgm:cxn modelId="{7D0F8AE0-6367-479F-949E-51B649B777FC}" type="presParOf" srcId="{F55E2360-040D-4E55-BF76-F3CB7719FBB4}" destId="{AB975EC1-0521-491D-86DD-599A3B2D85F5}" srcOrd="1" destOrd="0" presId="urn:microsoft.com/office/officeart/2005/8/layout/hProcess6"/>
    <dgm:cxn modelId="{B5B1A43E-ED45-4B24-9C31-D491EBFE28BF}" type="presParOf" srcId="{F55E2360-040D-4E55-BF76-F3CB7719FBB4}" destId="{B22FF703-4CA9-4F36-913C-AB3207AD8119}" srcOrd="2" destOrd="0" presId="urn:microsoft.com/office/officeart/2005/8/layout/hProcess6"/>
    <dgm:cxn modelId="{539D3E41-2856-46D9-A940-971A61EBBCFA}" type="presParOf" srcId="{F55E2360-040D-4E55-BF76-F3CB7719FBB4}" destId="{EAAA13D2-8D4A-4ECF-B0E5-07C1DA6A15C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58AB11-87A6-4B20-85AF-1E8BDBCF3DC4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92373BD2-BBE6-443E-86D5-ABA5264B53C3}">
      <dgm:prSet phldrT="[Tekst]"/>
      <dgm:spPr/>
      <dgm:t>
        <a:bodyPr/>
        <a:lstStyle/>
        <a:p>
          <a:r>
            <a:rPr lang="pl-PL" dirty="0" smtClean="0"/>
            <a:t>4</a:t>
          </a:r>
          <a:endParaRPr lang="pl-PL" dirty="0"/>
        </a:p>
      </dgm:t>
    </dgm:pt>
    <dgm:pt modelId="{AE39A5AB-4A09-485B-A04D-DBAE729B47C7}" type="parTrans" cxnId="{1C3556F0-A8C6-4335-86EE-C920C8B96C90}">
      <dgm:prSet/>
      <dgm:spPr/>
      <dgm:t>
        <a:bodyPr/>
        <a:lstStyle/>
        <a:p>
          <a:endParaRPr lang="pl-PL"/>
        </a:p>
      </dgm:t>
    </dgm:pt>
    <dgm:pt modelId="{4F6B95CE-9832-48E5-A15B-FA5005DD7AC3}" type="sibTrans" cxnId="{1C3556F0-A8C6-4335-86EE-C920C8B96C90}">
      <dgm:prSet/>
      <dgm:spPr/>
      <dgm:t>
        <a:bodyPr/>
        <a:lstStyle/>
        <a:p>
          <a:endParaRPr lang="pl-PL"/>
        </a:p>
      </dgm:t>
    </dgm:pt>
    <dgm:pt modelId="{B6FB1C6A-F316-4234-B527-39B2F63733E7}">
      <dgm:prSet phldrT="[Tekst]" custT="1"/>
      <dgm:spPr/>
      <dgm:t>
        <a:bodyPr/>
        <a:lstStyle/>
        <a:p>
          <a:r>
            <a:rPr lang="pl-PL" sz="2400" b="0" u="none" dirty="0" smtClean="0">
              <a:solidFill>
                <a:schemeClr val="accent5">
                  <a:lumMod val="75000"/>
                </a:schemeClr>
              </a:solidFill>
            </a:rPr>
            <a:t>Przeprowadzenie Konkursu Przyznawania Znaku Jakości „SWOJE ZNACIE!”</a:t>
          </a:r>
          <a:endParaRPr lang="pl-PL" sz="2400" b="0" u="none" dirty="0">
            <a:solidFill>
              <a:schemeClr val="accent5">
                <a:lumMod val="75000"/>
              </a:schemeClr>
            </a:solidFill>
          </a:endParaRPr>
        </a:p>
      </dgm:t>
    </dgm:pt>
    <dgm:pt modelId="{E62EA66C-DD08-4EE7-8D03-79F48EA3C2DF}" type="parTrans" cxnId="{7B17B364-D691-49DF-A74B-4CDCDA7EF8E8}">
      <dgm:prSet/>
      <dgm:spPr/>
      <dgm:t>
        <a:bodyPr/>
        <a:lstStyle/>
        <a:p>
          <a:endParaRPr lang="pl-PL"/>
        </a:p>
      </dgm:t>
    </dgm:pt>
    <dgm:pt modelId="{D9349CD8-EF7C-4FDF-8828-19990873898A}" type="sibTrans" cxnId="{7B17B364-D691-49DF-A74B-4CDCDA7EF8E8}">
      <dgm:prSet/>
      <dgm:spPr/>
      <dgm:t>
        <a:bodyPr/>
        <a:lstStyle/>
        <a:p>
          <a:endParaRPr lang="pl-PL"/>
        </a:p>
      </dgm:t>
    </dgm:pt>
    <dgm:pt modelId="{DDFC1207-F2E9-4FE4-9B79-F5B74C42ECCF}" type="pres">
      <dgm:prSet presAssocID="{5958AB11-87A6-4B20-85AF-1E8BDBCF3DC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55E2360-040D-4E55-BF76-F3CB7719FBB4}" type="pres">
      <dgm:prSet presAssocID="{92373BD2-BBE6-443E-86D5-ABA5264B53C3}" presName="compNode" presStyleCnt="0"/>
      <dgm:spPr/>
    </dgm:pt>
    <dgm:pt modelId="{D50A4369-CB92-4DBF-8A21-DE149E947879}" type="pres">
      <dgm:prSet presAssocID="{92373BD2-BBE6-443E-86D5-ABA5264B53C3}" presName="noGeometry" presStyleCnt="0"/>
      <dgm:spPr/>
    </dgm:pt>
    <dgm:pt modelId="{AB975EC1-0521-491D-86DD-599A3B2D85F5}" type="pres">
      <dgm:prSet presAssocID="{92373BD2-BBE6-443E-86D5-ABA5264B53C3}" presName="childTextVisible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2FF703-4CA9-4F36-913C-AB3207AD8119}" type="pres">
      <dgm:prSet presAssocID="{92373BD2-BBE6-443E-86D5-ABA5264B53C3}" presName="childTextHidden" presStyleLbl="bgAccFollowNode1" presStyleIdx="0" presStyleCnt="1"/>
      <dgm:spPr/>
      <dgm:t>
        <a:bodyPr/>
        <a:lstStyle/>
        <a:p>
          <a:endParaRPr lang="pl-PL"/>
        </a:p>
      </dgm:t>
    </dgm:pt>
    <dgm:pt modelId="{EAAA13D2-8D4A-4ECF-B0E5-07C1DA6A15C9}" type="pres">
      <dgm:prSet presAssocID="{92373BD2-BBE6-443E-86D5-ABA5264B53C3}" presName="parentText" presStyleLbl="node1" presStyleIdx="0" presStyleCnt="1" custLinFactNeighborX="-14394" custLinFactNeighborY="43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CF19CAD-6657-44CF-B884-72F628292FB2}" type="presOf" srcId="{B6FB1C6A-F316-4234-B527-39B2F63733E7}" destId="{AB975EC1-0521-491D-86DD-599A3B2D85F5}" srcOrd="0" destOrd="0" presId="urn:microsoft.com/office/officeart/2005/8/layout/hProcess6"/>
    <dgm:cxn modelId="{7B17B364-D691-49DF-A74B-4CDCDA7EF8E8}" srcId="{92373BD2-BBE6-443E-86D5-ABA5264B53C3}" destId="{B6FB1C6A-F316-4234-B527-39B2F63733E7}" srcOrd="0" destOrd="0" parTransId="{E62EA66C-DD08-4EE7-8D03-79F48EA3C2DF}" sibTransId="{D9349CD8-EF7C-4FDF-8828-19990873898A}"/>
    <dgm:cxn modelId="{79969671-399F-4AEB-B369-16B8591E7B81}" type="presOf" srcId="{B6FB1C6A-F316-4234-B527-39B2F63733E7}" destId="{B22FF703-4CA9-4F36-913C-AB3207AD8119}" srcOrd="1" destOrd="0" presId="urn:microsoft.com/office/officeart/2005/8/layout/hProcess6"/>
    <dgm:cxn modelId="{1C3556F0-A8C6-4335-86EE-C920C8B96C90}" srcId="{5958AB11-87A6-4B20-85AF-1E8BDBCF3DC4}" destId="{92373BD2-BBE6-443E-86D5-ABA5264B53C3}" srcOrd="0" destOrd="0" parTransId="{AE39A5AB-4A09-485B-A04D-DBAE729B47C7}" sibTransId="{4F6B95CE-9832-48E5-A15B-FA5005DD7AC3}"/>
    <dgm:cxn modelId="{8764FCBC-CD0B-415F-930D-CB78BFCE701B}" type="presOf" srcId="{5958AB11-87A6-4B20-85AF-1E8BDBCF3DC4}" destId="{DDFC1207-F2E9-4FE4-9B79-F5B74C42ECCF}" srcOrd="0" destOrd="0" presId="urn:microsoft.com/office/officeart/2005/8/layout/hProcess6"/>
    <dgm:cxn modelId="{21D55134-C2E9-4994-892A-D3FA54027D71}" type="presOf" srcId="{92373BD2-BBE6-443E-86D5-ABA5264B53C3}" destId="{EAAA13D2-8D4A-4ECF-B0E5-07C1DA6A15C9}" srcOrd="0" destOrd="0" presId="urn:microsoft.com/office/officeart/2005/8/layout/hProcess6"/>
    <dgm:cxn modelId="{E3344300-A9E0-4930-B1BB-125B2B76B0D0}" type="presParOf" srcId="{DDFC1207-F2E9-4FE4-9B79-F5B74C42ECCF}" destId="{F55E2360-040D-4E55-BF76-F3CB7719FBB4}" srcOrd="0" destOrd="0" presId="urn:microsoft.com/office/officeart/2005/8/layout/hProcess6"/>
    <dgm:cxn modelId="{087C2C83-9ED5-4057-BB3A-7EC9C0ADD115}" type="presParOf" srcId="{F55E2360-040D-4E55-BF76-F3CB7719FBB4}" destId="{D50A4369-CB92-4DBF-8A21-DE149E947879}" srcOrd="0" destOrd="0" presId="urn:microsoft.com/office/officeart/2005/8/layout/hProcess6"/>
    <dgm:cxn modelId="{611C99BD-B06F-4372-BB22-1F01F3E22574}" type="presParOf" srcId="{F55E2360-040D-4E55-BF76-F3CB7719FBB4}" destId="{AB975EC1-0521-491D-86DD-599A3B2D85F5}" srcOrd="1" destOrd="0" presId="urn:microsoft.com/office/officeart/2005/8/layout/hProcess6"/>
    <dgm:cxn modelId="{736A4CC6-5313-4B4F-A404-0C028F70C541}" type="presParOf" srcId="{F55E2360-040D-4E55-BF76-F3CB7719FBB4}" destId="{B22FF703-4CA9-4F36-913C-AB3207AD8119}" srcOrd="2" destOrd="0" presId="urn:microsoft.com/office/officeart/2005/8/layout/hProcess6"/>
    <dgm:cxn modelId="{24DD8B2C-4380-4309-A73D-C06300E05934}" type="presParOf" srcId="{F55E2360-040D-4E55-BF76-F3CB7719FBB4}" destId="{EAAA13D2-8D4A-4ECF-B0E5-07C1DA6A15C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58AB11-87A6-4B20-85AF-1E8BDBCF3DC4}" type="doc">
      <dgm:prSet loTypeId="urn:microsoft.com/office/officeart/2005/8/layout/hProcess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92373BD2-BBE6-443E-86D5-ABA5264B53C3}">
      <dgm:prSet phldrT="[Tekst]"/>
      <dgm:spPr/>
      <dgm:t>
        <a:bodyPr/>
        <a:lstStyle/>
        <a:p>
          <a:r>
            <a:rPr lang="pl-PL" dirty="0" smtClean="0"/>
            <a:t>5</a:t>
          </a:r>
          <a:endParaRPr lang="pl-PL" dirty="0"/>
        </a:p>
      </dgm:t>
    </dgm:pt>
    <dgm:pt modelId="{AE39A5AB-4A09-485B-A04D-DBAE729B47C7}" type="parTrans" cxnId="{1C3556F0-A8C6-4335-86EE-C920C8B96C90}">
      <dgm:prSet/>
      <dgm:spPr/>
      <dgm:t>
        <a:bodyPr/>
        <a:lstStyle/>
        <a:p>
          <a:endParaRPr lang="pl-PL"/>
        </a:p>
      </dgm:t>
    </dgm:pt>
    <dgm:pt modelId="{4F6B95CE-9832-48E5-A15B-FA5005DD7AC3}" type="sibTrans" cxnId="{1C3556F0-A8C6-4335-86EE-C920C8B96C90}">
      <dgm:prSet/>
      <dgm:spPr/>
      <dgm:t>
        <a:bodyPr/>
        <a:lstStyle/>
        <a:p>
          <a:endParaRPr lang="pl-PL"/>
        </a:p>
      </dgm:t>
    </dgm:pt>
    <dgm:pt modelId="{B6FB1C6A-F316-4234-B527-39B2F63733E7}">
      <dgm:prSet phldrT="[Tekst]" custT="1"/>
      <dgm:spPr/>
      <dgm:t>
        <a:bodyPr/>
        <a:lstStyle/>
        <a:p>
          <a:r>
            <a:rPr lang="pl-PL" sz="2400" b="0" u="none" dirty="0" smtClean="0">
              <a:solidFill>
                <a:schemeClr val="accent4">
                  <a:lumMod val="75000"/>
                </a:schemeClr>
              </a:solidFill>
            </a:rPr>
            <a:t>Nieodpłatne udostępnianie materiałów</a:t>
          </a:r>
          <a:endParaRPr lang="pl-PL" sz="2400" b="0" u="none" dirty="0">
            <a:solidFill>
              <a:schemeClr val="accent4">
                <a:lumMod val="75000"/>
              </a:schemeClr>
            </a:solidFill>
          </a:endParaRPr>
        </a:p>
      </dgm:t>
    </dgm:pt>
    <dgm:pt modelId="{E62EA66C-DD08-4EE7-8D03-79F48EA3C2DF}" type="parTrans" cxnId="{7B17B364-D691-49DF-A74B-4CDCDA7EF8E8}">
      <dgm:prSet/>
      <dgm:spPr/>
      <dgm:t>
        <a:bodyPr/>
        <a:lstStyle/>
        <a:p>
          <a:endParaRPr lang="pl-PL"/>
        </a:p>
      </dgm:t>
    </dgm:pt>
    <dgm:pt modelId="{D9349CD8-EF7C-4FDF-8828-19990873898A}" type="sibTrans" cxnId="{7B17B364-D691-49DF-A74B-4CDCDA7EF8E8}">
      <dgm:prSet/>
      <dgm:spPr/>
      <dgm:t>
        <a:bodyPr/>
        <a:lstStyle/>
        <a:p>
          <a:endParaRPr lang="pl-PL"/>
        </a:p>
      </dgm:t>
    </dgm:pt>
    <dgm:pt modelId="{DDFC1207-F2E9-4FE4-9B79-F5B74C42ECCF}" type="pres">
      <dgm:prSet presAssocID="{5958AB11-87A6-4B20-85AF-1E8BDBCF3DC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55E2360-040D-4E55-BF76-F3CB7719FBB4}" type="pres">
      <dgm:prSet presAssocID="{92373BD2-BBE6-443E-86D5-ABA5264B53C3}" presName="compNode" presStyleCnt="0"/>
      <dgm:spPr/>
    </dgm:pt>
    <dgm:pt modelId="{D50A4369-CB92-4DBF-8A21-DE149E947879}" type="pres">
      <dgm:prSet presAssocID="{92373BD2-BBE6-443E-86D5-ABA5264B53C3}" presName="noGeometry" presStyleCnt="0"/>
      <dgm:spPr/>
    </dgm:pt>
    <dgm:pt modelId="{AB975EC1-0521-491D-86DD-599A3B2D85F5}" type="pres">
      <dgm:prSet presAssocID="{92373BD2-BBE6-443E-86D5-ABA5264B53C3}" presName="childTextVisible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2FF703-4CA9-4F36-913C-AB3207AD8119}" type="pres">
      <dgm:prSet presAssocID="{92373BD2-BBE6-443E-86D5-ABA5264B53C3}" presName="childTextHidden" presStyleLbl="bgAccFollowNode1" presStyleIdx="0" presStyleCnt="1"/>
      <dgm:spPr/>
      <dgm:t>
        <a:bodyPr/>
        <a:lstStyle/>
        <a:p>
          <a:endParaRPr lang="pl-PL"/>
        </a:p>
      </dgm:t>
    </dgm:pt>
    <dgm:pt modelId="{EAAA13D2-8D4A-4ECF-B0E5-07C1DA6A15C9}" type="pres">
      <dgm:prSet presAssocID="{92373BD2-BBE6-443E-86D5-ABA5264B53C3}" presName="parentText" presStyleLbl="node1" presStyleIdx="0" presStyleCnt="1" custLinFactNeighborX="-14394" custLinFactNeighborY="43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F207122-AD8A-4983-A6E8-582AFBCB92F7}" type="presOf" srcId="{92373BD2-BBE6-443E-86D5-ABA5264B53C3}" destId="{EAAA13D2-8D4A-4ECF-B0E5-07C1DA6A15C9}" srcOrd="0" destOrd="0" presId="urn:microsoft.com/office/officeart/2005/8/layout/hProcess6"/>
    <dgm:cxn modelId="{7B17B364-D691-49DF-A74B-4CDCDA7EF8E8}" srcId="{92373BD2-BBE6-443E-86D5-ABA5264B53C3}" destId="{B6FB1C6A-F316-4234-B527-39B2F63733E7}" srcOrd="0" destOrd="0" parTransId="{E62EA66C-DD08-4EE7-8D03-79F48EA3C2DF}" sibTransId="{D9349CD8-EF7C-4FDF-8828-19990873898A}"/>
    <dgm:cxn modelId="{1C3556F0-A8C6-4335-86EE-C920C8B96C90}" srcId="{5958AB11-87A6-4B20-85AF-1E8BDBCF3DC4}" destId="{92373BD2-BBE6-443E-86D5-ABA5264B53C3}" srcOrd="0" destOrd="0" parTransId="{AE39A5AB-4A09-485B-A04D-DBAE729B47C7}" sibTransId="{4F6B95CE-9832-48E5-A15B-FA5005DD7AC3}"/>
    <dgm:cxn modelId="{A4CE9683-4F5F-49BD-80D9-A130989C703F}" type="presOf" srcId="{B6FB1C6A-F316-4234-B527-39B2F63733E7}" destId="{AB975EC1-0521-491D-86DD-599A3B2D85F5}" srcOrd="0" destOrd="0" presId="urn:microsoft.com/office/officeart/2005/8/layout/hProcess6"/>
    <dgm:cxn modelId="{67424920-7655-4BC4-BB3E-9F5D244F9231}" type="presOf" srcId="{B6FB1C6A-F316-4234-B527-39B2F63733E7}" destId="{B22FF703-4CA9-4F36-913C-AB3207AD8119}" srcOrd="1" destOrd="0" presId="urn:microsoft.com/office/officeart/2005/8/layout/hProcess6"/>
    <dgm:cxn modelId="{E3521F33-537F-40FF-8637-7684A82D5129}" type="presOf" srcId="{5958AB11-87A6-4B20-85AF-1E8BDBCF3DC4}" destId="{DDFC1207-F2E9-4FE4-9B79-F5B74C42ECCF}" srcOrd="0" destOrd="0" presId="urn:microsoft.com/office/officeart/2005/8/layout/hProcess6"/>
    <dgm:cxn modelId="{9477D977-C6BA-4271-862C-7F7B81664B80}" type="presParOf" srcId="{DDFC1207-F2E9-4FE4-9B79-F5B74C42ECCF}" destId="{F55E2360-040D-4E55-BF76-F3CB7719FBB4}" srcOrd="0" destOrd="0" presId="urn:microsoft.com/office/officeart/2005/8/layout/hProcess6"/>
    <dgm:cxn modelId="{04D52CEB-1E62-4B87-BF61-CE942B2F578D}" type="presParOf" srcId="{F55E2360-040D-4E55-BF76-F3CB7719FBB4}" destId="{D50A4369-CB92-4DBF-8A21-DE149E947879}" srcOrd="0" destOrd="0" presId="urn:microsoft.com/office/officeart/2005/8/layout/hProcess6"/>
    <dgm:cxn modelId="{9E1F13B3-3E34-4B6A-BCB4-D11EE84AB67F}" type="presParOf" srcId="{F55E2360-040D-4E55-BF76-F3CB7719FBB4}" destId="{AB975EC1-0521-491D-86DD-599A3B2D85F5}" srcOrd="1" destOrd="0" presId="urn:microsoft.com/office/officeart/2005/8/layout/hProcess6"/>
    <dgm:cxn modelId="{3713D2E0-22C0-4C46-B92B-22102C673F77}" type="presParOf" srcId="{F55E2360-040D-4E55-BF76-F3CB7719FBB4}" destId="{B22FF703-4CA9-4F36-913C-AB3207AD8119}" srcOrd="2" destOrd="0" presId="urn:microsoft.com/office/officeart/2005/8/layout/hProcess6"/>
    <dgm:cxn modelId="{7CD2FC1F-83E8-4E0D-BB17-F12F50E7CF81}" type="presParOf" srcId="{F55E2360-040D-4E55-BF76-F3CB7719FBB4}" destId="{EAAA13D2-8D4A-4ECF-B0E5-07C1DA6A15C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58AB11-87A6-4B20-85AF-1E8BDBCF3DC4}" type="doc">
      <dgm:prSet loTypeId="urn:microsoft.com/office/officeart/2005/8/layout/hProcess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92373BD2-BBE6-443E-86D5-ABA5264B53C3}">
      <dgm:prSet phldrT="[Tekst]"/>
      <dgm:spPr/>
      <dgm:t>
        <a:bodyPr/>
        <a:lstStyle/>
        <a:p>
          <a:r>
            <a:rPr lang="pl-PL" dirty="0" smtClean="0"/>
            <a:t>6</a:t>
          </a:r>
          <a:endParaRPr lang="pl-PL" dirty="0"/>
        </a:p>
      </dgm:t>
    </dgm:pt>
    <dgm:pt modelId="{AE39A5AB-4A09-485B-A04D-DBAE729B47C7}" type="parTrans" cxnId="{1C3556F0-A8C6-4335-86EE-C920C8B96C90}">
      <dgm:prSet/>
      <dgm:spPr/>
      <dgm:t>
        <a:bodyPr/>
        <a:lstStyle/>
        <a:p>
          <a:endParaRPr lang="pl-PL"/>
        </a:p>
      </dgm:t>
    </dgm:pt>
    <dgm:pt modelId="{4F6B95CE-9832-48E5-A15B-FA5005DD7AC3}" type="sibTrans" cxnId="{1C3556F0-A8C6-4335-86EE-C920C8B96C90}">
      <dgm:prSet/>
      <dgm:spPr/>
      <dgm:t>
        <a:bodyPr/>
        <a:lstStyle/>
        <a:p>
          <a:endParaRPr lang="pl-PL"/>
        </a:p>
      </dgm:t>
    </dgm:pt>
    <dgm:pt modelId="{B6FB1C6A-F316-4234-B527-39B2F63733E7}">
      <dgm:prSet phldrT="[Tekst]" custT="1"/>
      <dgm:spPr/>
      <dgm:t>
        <a:bodyPr/>
        <a:lstStyle/>
        <a:p>
          <a:r>
            <a:rPr lang="pl-PL" sz="2400" b="0" u="none" dirty="0" smtClean="0">
              <a:solidFill>
                <a:schemeClr val="accent1">
                  <a:lumMod val="75000"/>
                </a:schemeClr>
              </a:solidFill>
            </a:rPr>
            <a:t>Umieszczenie wyodrębnionych informacji o wyróżnionych produktach, usługach, wydarzeniach</a:t>
          </a:r>
          <a:endParaRPr lang="pl-PL" sz="2400" b="0" u="none" dirty="0">
            <a:solidFill>
              <a:schemeClr val="accent1">
                <a:lumMod val="75000"/>
              </a:schemeClr>
            </a:solidFill>
          </a:endParaRPr>
        </a:p>
      </dgm:t>
    </dgm:pt>
    <dgm:pt modelId="{E62EA66C-DD08-4EE7-8D03-79F48EA3C2DF}" type="parTrans" cxnId="{7B17B364-D691-49DF-A74B-4CDCDA7EF8E8}">
      <dgm:prSet/>
      <dgm:spPr/>
      <dgm:t>
        <a:bodyPr/>
        <a:lstStyle/>
        <a:p>
          <a:endParaRPr lang="pl-PL"/>
        </a:p>
      </dgm:t>
    </dgm:pt>
    <dgm:pt modelId="{D9349CD8-EF7C-4FDF-8828-19990873898A}" type="sibTrans" cxnId="{7B17B364-D691-49DF-A74B-4CDCDA7EF8E8}">
      <dgm:prSet/>
      <dgm:spPr/>
      <dgm:t>
        <a:bodyPr/>
        <a:lstStyle/>
        <a:p>
          <a:endParaRPr lang="pl-PL"/>
        </a:p>
      </dgm:t>
    </dgm:pt>
    <dgm:pt modelId="{DDFC1207-F2E9-4FE4-9B79-F5B74C42ECCF}" type="pres">
      <dgm:prSet presAssocID="{5958AB11-87A6-4B20-85AF-1E8BDBCF3DC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55E2360-040D-4E55-BF76-F3CB7719FBB4}" type="pres">
      <dgm:prSet presAssocID="{92373BD2-BBE6-443E-86D5-ABA5264B53C3}" presName="compNode" presStyleCnt="0"/>
      <dgm:spPr/>
    </dgm:pt>
    <dgm:pt modelId="{D50A4369-CB92-4DBF-8A21-DE149E947879}" type="pres">
      <dgm:prSet presAssocID="{92373BD2-BBE6-443E-86D5-ABA5264B53C3}" presName="noGeometry" presStyleCnt="0"/>
      <dgm:spPr/>
    </dgm:pt>
    <dgm:pt modelId="{AB975EC1-0521-491D-86DD-599A3B2D85F5}" type="pres">
      <dgm:prSet presAssocID="{92373BD2-BBE6-443E-86D5-ABA5264B53C3}" presName="childTextVisible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2FF703-4CA9-4F36-913C-AB3207AD8119}" type="pres">
      <dgm:prSet presAssocID="{92373BD2-BBE6-443E-86D5-ABA5264B53C3}" presName="childTextHidden" presStyleLbl="bgAccFollowNode1" presStyleIdx="0" presStyleCnt="1"/>
      <dgm:spPr/>
      <dgm:t>
        <a:bodyPr/>
        <a:lstStyle/>
        <a:p>
          <a:endParaRPr lang="pl-PL"/>
        </a:p>
      </dgm:t>
    </dgm:pt>
    <dgm:pt modelId="{EAAA13D2-8D4A-4ECF-B0E5-07C1DA6A15C9}" type="pres">
      <dgm:prSet presAssocID="{92373BD2-BBE6-443E-86D5-ABA5264B53C3}" presName="parentText" presStyleLbl="node1" presStyleIdx="0" presStyleCnt="1" custLinFactNeighborX="-14394" custLinFactNeighborY="43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B17B364-D691-49DF-A74B-4CDCDA7EF8E8}" srcId="{92373BD2-BBE6-443E-86D5-ABA5264B53C3}" destId="{B6FB1C6A-F316-4234-B527-39B2F63733E7}" srcOrd="0" destOrd="0" parTransId="{E62EA66C-DD08-4EE7-8D03-79F48EA3C2DF}" sibTransId="{D9349CD8-EF7C-4FDF-8828-19990873898A}"/>
    <dgm:cxn modelId="{06E0D32E-2B4E-43D7-9333-6F69996AE1C8}" type="presOf" srcId="{B6FB1C6A-F316-4234-B527-39B2F63733E7}" destId="{B22FF703-4CA9-4F36-913C-AB3207AD8119}" srcOrd="1" destOrd="0" presId="urn:microsoft.com/office/officeart/2005/8/layout/hProcess6"/>
    <dgm:cxn modelId="{1C3556F0-A8C6-4335-86EE-C920C8B96C90}" srcId="{5958AB11-87A6-4B20-85AF-1E8BDBCF3DC4}" destId="{92373BD2-BBE6-443E-86D5-ABA5264B53C3}" srcOrd="0" destOrd="0" parTransId="{AE39A5AB-4A09-485B-A04D-DBAE729B47C7}" sibTransId="{4F6B95CE-9832-48E5-A15B-FA5005DD7AC3}"/>
    <dgm:cxn modelId="{90351026-44AE-4EE8-9D1A-C7C419CAB0ED}" type="presOf" srcId="{5958AB11-87A6-4B20-85AF-1E8BDBCF3DC4}" destId="{DDFC1207-F2E9-4FE4-9B79-F5B74C42ECCF}" srcOrd="0" destOrd="0" presId="urn:microsoft.com/office/officeart/2005/8/layout/hProcess6"/>
    <dgm:cxn modelId="{AEC661D6-5244-486C-8DAF-E2C638E9028D}" type="presOf" srcId="{B6FB1C6A-F316-4234-B527-39B2F63733E7}" destId="{AB975EC1-0521-491D-86DD-599A3B2D85F5}" srcOrd="0" destOrd="0" presId="urn:microsoft.com/office/officeart/2005/8/layout/hProcess6"/>
    <dgm:cxn modelId="{EA198F6F-07DD-4266-BA44-D1B3D971B848}" type="presOf" srcId="{92373BD2-BBE6-443E-86D5-ABA5264B53C3}" destId="{EAAA13D2-8D4A-4ECF-B0E5-07C1DA6A15C9}" srcOrd="0" destOrd="0" presId="urn:microsoft.com/office/officeart/2005/8/layout/hProcess6"/>
    <dgm:cxn modelId="{9A1515BA-1181-43AE-8729-2BB1EEB3B7D2}" type="presParOf" srcId="{DDFC1207-F2E9-4FE4-9B79-F5B74C42ECCF}" destId="{F55E2360-040D-4E55-BF76-F3CB7719FBB4}" srcOrd="0" destOrd="0" presId="urn:microsoft.com/office/officeart/2005/8/layout/hProcess6"/>
    <dgm:cxn modelId="{8454F31B-D1DF-4D97-BC08-8C82D5F603B5}" type="presParOf" srcId="{F55E2360-040D-4E55-BF76-F3CB7719FBB4}" destId="{D50A4369-CB92-4DBF-8A21-DE149E947879}" srcOrd="0" destOrd="0" presId="urn:microsoft.com/office/officeart/2005/8/layout/hProcess6"/>
    <dgm:cxn modelId="{831E069B-CA04-48CF-8D31-51A8F7793209}" type="presParOf" srcId="{F55E2360-040D-4E55-BF76-F3CB7719FBB4}" destId="{AB975EC1-0521-491D-86DD-599A3B2D85F5}" srcOrd="1" destOrd="0" presId="urn:microsoft.com/office/officeart/2005/8/layout/hProcess6"/>
    <dgm:cxn modelId="{B7B617CD-17B3-40A4-9BA2-A469FD86CFFA}" type="presParOf" srcId="{F55E2360-040D-4E55-BF76-F3CB7719FBB4}" destId="{B22FF703-4CA9-4F36-913C-AB3207AD8119}" srcOrd="2" destOrd="0" presId="urn:microsoft.com/office/officeart/2005/8/layout/hProcess6"/>
    <dgm:cxn modelId="{066C16F9-E4A6-424E-A6BB-C5252B6729E1}" type="presParOf" srcId="{F55E2360-040D-4E55-BF76-F3CB7719FBB4}" destId="{EAAA13D2-8D4A-4ECF-B0E5-07C1DA6A15C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B336B3-CEA4-4578-B676-3772D9083E88}">
      <dsp:nvSpPr>
        <dsp:cNvPr id="0" name=""/>
        <dsp:cNvSpPr/>
      </dsp:nvSpPr>
      <dsp:spPr>
        <a:xfrm>
          <a:off x="0" y="0"/>
          <a:ext cx="8229600" cy="466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KULINARIA		</a:t>
          </a:r>
          <a:endParaRPr lang="pl-PL" sz="2100" kern="1200" dirty="0"/>
        </a:p>
      </dsp:txBody>
      <dsp:txXfrm>
        <a:off x="1692521" y="0"/>
        <a:ext cx="6537078" cy="466018"/>
      </dsp:txXfrm>
    </dsp:sp>
    <dsp:sp modelId="{CD0DD96C-3538-4BC7-AF81-275E85040348}">
      <dsp:nvSpPr>
        <dsp:cNvPr id="0" name=""/>
        <dsp:cNvSpPr/>
      </dsp:nvSpPr>
      <dsp:spPr>
        <a:xfrm>
          <a:off x="576653" y="46601"/>
          <a:ext cx="585815" cy="372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BFE62-3D7D-4042-8B16-519C79F5ED61}">
      <dsp:nvSpPr>
        <dsp:cNvPr id="0" name=""/>
        <dsp:cNvSpPr/>
      </dsp:nvSpPr>
      <dsp:spPr>
        <a:xfrm>
          <a:off x="0" y="512619"/>
          <a:ext cx="8229600" cy="466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RĘKODZIEŁO</a:t>
          </a:r>
          <a:endParaRPr lang="pl-PL" sz="2100" kern="1200" dirty="0"/>
        </a:p>
      </dsp:txBody>
      <dsp:txXfrm>
        <a:off x="1692521" y="512619"/>
        <a:ext cx="6537078" cy="466018"/>
      </dsp:txXfrm>
    </dsp:sp>
    <dsp:sp modelId="{EF2B5A34-3E59-49E8-9869-DF89E9065B8A}">
      <dsp:nvSpPr>
        <dsp:cNvPr id="0" name=""/>
        <dsp:cNvSpPr/>
      </dsp:nvSpPr>
      <dsp:spPr>
        <a:xfrm>
          <a:off x="576653" y="559221"/>
          <a:ext cx="585815" cy="372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E59A9-BEED-4ED5-A271-026976FE1A74}">
      <dsp:nvSpPr>
        <dsp:cNvPr id="0" name=""/>
        <dsp:cNvSpPr/>
      </dsp:nvSpPr>
      <dsp:spPr>
        <a:xfrm>
          <a:off x="0" y="1025239"/>
          <a:ext cx="8229600" cy="466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SZTUKA</a:t>
          </a:r>
          <a:endParaRPr lang="pl-PL" sz="2100" kern="1200" dirty="0"/>
        </a:p>
      </dsp:txBody>
      <dsp:txXfrm>
        <a:off x="1692521" y="1025239"/>
        <a:ext cx="6537078" cy="466018"/>
      </dsp:txXfrm>
    </dsp:sp>
    <dsp:sp modelId="{66F725A5-6A30-4AED-8397-40871ED4B949}">
      <dsp:nvSpPr>
        <dsp:cNvPr id="0" name=""/>
        <dsp:cNvSpPr/>
      </dsp:nvSpPr>
      <dsp:spPr>
        <a:xfrm>
          <a:off x="576653" y="1071841"/>
          <a:ext cx="585815" cy="372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7CC4B-E9F3-4158-9893-905025D790E0}">
      <dsp:nvSpPr>
        <dsp:cNvPr id="0" name=""/>
        <dsp:cNvSpPr/>
      </dsp:nvSpPr>
      <dsp:spPr>
        <a:xfrm>
          <a:off x="0" y="1537859"/>
          <a:ext cx="8229600" cy="466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TURYSTYKA</a:t>
          </a:r>
          <a:endParaRPr lang="pl-PL" sz="2100" kern="1200" dirty="0"/>
        </a:p>
      </dsp:txBody>
      <dsp:txXfrm>
        <a:off x="1692521" y="1537859"/>
        <a:ext cx="6537078" cy="466018"/>
      </dsp:txXfrm>
    </dsp:sp>
    <dsp:sp modelId="{481A2D4C-9098-4B62-AF7C-A0D5FD78AA4B}">
      <dsp:nvSpPr>
        <dsp:cNvPr id="0" name=""/>
        <dsp:cNvSpPr/>
      </dsp:nvSpPr>
      <dsp:spPr>
        <a:xfrm>
          <a:off x="576653" y="1584461"/>
          <a:ext cx="585815" cy="372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DEE62-3A1F-405C-9886-9780C110B0CC}">
      <dsp:nvSpPr>
        <dsp:cNvPr id="0" name=""/>
        <dsp:cNvSpPr/>
      </dsp:nvSpPr>
      <dsp:spPr>
        <a:xfrm>
          <a:off x="0" y="2050479"/>
          <a:ext cx="8229600" cy="466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DZIAŁALNOŚĆ OKOŁOTURYSTYCZNA</a:t>
          </a:r>
          <a:endParaRPr lang="pl-PL" sz="2100" kern="1200" dirty="0"/>
        </a:p>
      </dsp:txBody>
      <dsp:txXfrm>
        <a:off x="1692521" y="2050479"/>
        <a:ext cx="6537078" cy="466018"/>
      </dsp:txXfrm>
    </dsp:sp>
    <dsp:sp modelId="{D07A1473-267C-41C2-9E27-F09CC438666E}">
      <dsp:nvSpPr>
        <dsp:cNvPr id="0" name=""/>
        <dsp:cNvSpPr/>
      </dsp:nvSpPr>
      <dsp:spPr>
        <a:xfrm>
          <a:off x="576653" y="2097081"/>
          <a:ext cx="585815" cy="372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C1E27-588A-457A-BB41-0956606424EA}">
      <dsp:nvSpPr>
        <dsp:cNvPr id="0" name=""/>
        <dsp:cNvSpPr/>
      </dsp:nvSpPr>
      <dsp:spPr>
        <a:xfrm>
          <a:off x="0" y="2563099"/>
          <a:ext cx="8229600" cy="466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PRODUKT TURYSTYCZNY</a:t>
          </a:r>
          <a:endParaRPr lang="pl-PL" sz="2100" kern="1200" dirty="0"/>
        </a:p>
      </dsp:txBody>
      <dsp:txXfrm>
        <a:off x="1692521" y="2563099"/>
        <a:ext cx="6537078" cy="466018"/>
      </dsp:txXfrm>
    </dsp:sp>
    <dsp:sp modelId="{800A8889-BE77-4E96-8E6C-07099CECABB7}">
      <dsp:nvSpPr>
        <dsp:cNvPr id="0" name=""/>
        <dsp:cNvSpPr/>
      </dsp:nvSpPr>
      <dsp:spPr>
        <a:xfrm>
          <a:off x="576653" y="2609701"/>
          <a:ext cx="585815" cy="372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41674-98E4-4DD5-ADDA-421CE5B4D6CD}">
      <dsp:nvSpPr>
        <dsp:cNvPr id="0" name=""/>
        <dsp:cNvSpPr/>
      </dsp:nvSpPr>
      <dsp:spPr>
        <a:xfrm>
          <a:off x="0" y="3075719"/>
          <a:ext cx="8229600" cy="466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WYDARZENIE</a:t>
          </a:r>
          <a:endParaRPr lang="pl-PL" sz="2100" kern="1200" dirty="0"/>
        </a:p>
      </dsp:txBody>
      <dsp:txXfrm>
        <a:off x="1692521" y="3075719"/>
        <a:ext cx="6537078" cy="466018"/>
      </dsp:txXfrm>
    </dsp:sp>
    <dsp:sp modelId="{D1CEBEFD-DD6F-48A8-AD61-F5482BFA3DFF}">
      <dsp:nvSpPr>
        <dsp:cNvPr id="0" name=""/>
        <dsp:cNvSpPr/>
      </dsp:nvSpPr>
      <dsp:spPr>
        <a:xfrm>
          <a:off x="576653" y="3122321"/>
          <a:ext cx="585815" cy="372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F7DBF-64B7-4CC0-8901-B4FCD82F6EAC}">
      <dsp:nvSpPr>
        <dsp:cNvPr id="0" name=""/>
        <dsp:cNvSpPr/>
      </dsp:nvSpPr>
      <dsp:spPr>
        <a:xfrm>
          <a:off x="0" y="3588339"/>
          <a:ext cx="8229600" cy="466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KULTURA</a:t>
          </a:r>
          <a:endParaRPr lang="pl-PL" sz="2100" kern="1200" dirty="0"/>
        </a:p>
      </dsp:txBody>
      <dsp:txXfrm>
        <a:off x="1692521" y="3588339"/>
        <a:ext cx="6537078" cy="466018"/>
      </dsp:txXfrm>
    </dsp:sp>
    <dsp:sp modelId="{815B50C0-77BC-4C14-B308-B685E34CC00D}">
      <dsp:nvSpPr>
        <dsp:cNvPr id="0" name=""/>
        <dsp:cNvSpPr/>
      </dsp:nvSpPr>
      <dsp:spPr>
        <a:xfrm>
          <a:off x="576653" y="3634940"/>
          <a:ext cx="585815" cy="372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D942D-A95E-4CB4-AFBC-252AA0C87793}">
      <dsp:nvSpPr>
        <dsp:cNvPr id="0" name=""/>
        <dsp:cNvSpPr/>
      </dsp:nvSpPr>
      <dsp:spPr>
        <a:xfrm>
          <a:off x="0" y="4100958"/>
          <a:ext cx="8229600" cy="466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FOLKLOR</a:t>
          </a:r>
          <a:endParaRPr lang="pl-PL" sz="2100" kern="1200" dirty="0"/>
        </a:p>
      </dsp:txBody>
      <dsp:txXfrm>
        <a:off x="1692521" y="4100958"/>
        <a:ext cx="6537078" cy="466018"/>
      </dsp:txXfrm>
    </dsp:sp>
    <dsp:sp modelId="{19E9C000-84DC-46B1-9057-0A31575BFD75}">
      <dsp:nvSpPr>
        <dsp:cNvPr id="0" name=""/>
        <dsp:cNvSpPr/>
      </dsp:nvSpPr>
      <dsp:spPr>
        <a:xfrm>
          <a:off x="576653" y="4147560"/>
          <a:ext cx="585815" cy="372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975EC1-0521-491D-86DD-599A3B2D85F5}">
      <dsp:nvSpPr>
        <dsp:cNvPr id="0" name=""/>
        <dsp:cNvSpPr/>
      </dsp:nvSpPr>
      <dsp:spPr>
        <a:xfrm>
          <a:off x="1304544" y="0"/>
          <a:ext cx="4649216" cy="40640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u="none" kern="1200" dirty="0" smtClean="0">
              <a:solidFill>
                <a:schemeClr val="accent1">
                  <a:lumMod val="50000"/>
                </a:schemeClr>
              </a:solidFill>
            </a:rPr>
            <a:t>Promowanie przez organizatora produktów, usług, wydarzeń, które zostały wyróżnione znakiem</a:t>
          </a:r>
          <a:endParaRPr lang="pl-PL" sz="2000" b="0" u="none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466847" y="0"/>
        <a:ext cx="3486912" cy="4064000"/>
      </dsp:txXfrm>
    </dsp:sp>
    <dsp:sp modelId="{EAAA13D2-8D4A-4ECF-B0E5-07C1DA6A15C9}">
      <dsp:nvSpPr>
        <dsp:cNvPr id="0" name=""/>
        <dsp:cNvSpPr/>
      </dsp:nvSpPr>
      <dsp:spPr>
        <a:xfrm>
          <a:off x="0" y="879877"/>
          <a:ext cx="2324608" cy="23246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7</a:t>
          </a:r>
          <a:endParaRPr lang="pl-PL" sz="6500" kern="1200" dirty="0"/>
        </a:p>
      </dsp:txBody>
      <dsp:txXfrm>
        <a:off x="0" y="879877"/>
        <a:ext cx="2324608" cy="232460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975EC1-0521-491D-86DD-599A3B2D85F5}">
      <dsp:nvSpPr>
        <dsp:cNvPr id="0" name=""/>
        <dsp:cNvSpPr/>
      </dsp:nvSpPr>
      <dsp:spPr>
        <a:xfrm>
          <a:off x="1304544" y="0"/>
          <a:ext cx="4649216" cy="40640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i="0" u="none" kern="1200" dirty="0" smtClean="0">
              <a:solidFill>
                <a:schemeClr val="accent5">
                  <a:lumMod val="75000"/>
                </a:schemeClr>
              </a:solidFill>
            </a:rPr>
            <a:t>Organizowanie przez organizatora przedsięwzięć i programów związanych z promocją Znaku</a:t>
          </a:r>
          <a:endParaRPr lang="pl-PL" sz="2000" b="0" i="0" u="none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466847" y="0"/>
        <a:ext cx="3486912" cy="4064000"/>
      </dsp:txXfrm>
    </dsp:sp>
    <dsp:sp modelId="{EAAA13D2-8D4A-4ECF-B0E5-07C1DA6A15C9}">
      <dsp:nvSpPr>
        <dsp:cNvPr id="0" name=""/>
        <dsp:cNvSpPr/>
      </dsp:nvSpPr>
      <dsp:spPr>
        <a:xfrm>
          <a:off x="0" y="879877"/>
          <a:ext cx="2324608" cy="23246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8</a:t>
          </a:r>
          <a:endParaRPr lang="pl-PL" sz="6500" kern="1200" dirty="0"/>
        </a:p>
      </dsp:txBody>
      <dsp:txXfrm>
        <a:off x="0" y="879877"/>
        <a:ext cx="2324608" cy="23246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645686-DE6F-45E5-9743-08156EEDD33E}">
      <dsp:nvSpPr>
        <dsp:cNvPr id="0" name=""/>
        <dsp:cNvSpPr/>
      </dsp:nvSpPr>
      <dsp:spPr>
        <a:xfrm rot="16200000">
          <a:off x="972107" y="-972107"/>
          <a:ext cx="1656184" cy="3600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200" kern="1200" dirty="0"/>
        </a:p>
      </dsp:txBody>
      <dsp:txXfrm rot="16200000">
        <a:off x="1179131" y="-1179131"/>
        <a:ext cx="1242138" cy="3600400"/>
      </dsp:txXfrm>
    </dsp:sp>
    <dsp:sp modelId="{8B72A97D-CC6E-458A-B574-F97917BC8A9C}">
      <dsp:nvSpPr>
        <dsp:cNvPr id="0" name=""/>
        <dsp:cNvSpPr/>
      </dsp:nvSpPr>
      <dsp:spPr>
        <a:xfrm>
          <a:off x="3642920" y="12851"/>
          <a:ext cx="3600400" cy="165618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200" b="1" kern="1200" dirty="0"/>
        </a:p>
      </dsp:txBody>
      <dsp:txXfrm>
        <a:off x="3642920" y="12851"/>
        <a:ext cx="3600400" cy="1242138"/>
      </dsp:txXfrm>
    </dsp:sp>
    <dsp:sp modelId="{D77A8504-5CDC-4912-8C4E-AD4447E9E747}">
      <dsp:nvSpPr>
        <dsp:cNvPr id="0" name=""/>
        <dsp:cNvSpPr/>
      </dsp:nvSpPr>
      <dsp:spPr>
        <a:xfrm rot="10800000">
          <a:off x="0" y="1656184"/>
          <a:ext cx="3770482" cy="165618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200" kern="1200" dirty="0"/>
        </a:p>
      </dsp:txBody>
      <dsp:txXfrm rot="10800000">
        <a:off x="0" y="2070230"/>
        <a:ext cx="3770482" cy="1242138"/>
      </dsp:txXfrm>
    </dsp:sp>
    <dsp:sp modelId="{3DA526E9-9E0E-4539-A9AF-0E118D07E3A6}">
      <dsp:nvSpPr>
        <dsp:cNvPr id="0" name=""/>
        <dsp:cNvSpPr/>
      </dsp:nvSpPr>
      <dsp:spPr>
        <a:xfrm rot="5400000">
          <a:off x="4615028" y="684076"/>
          <a:ext cx="1656184" cy="3600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200" kern="1200" dirty="0"/>
        </a:p>
      </dsp:txBody>
      <dsp:txXfrm rot="5400000">
        <a:off x="4822051" y="891099"/>
        <a:ext cx="1242138" cy="3600400"/>
      </dsp:txXfrm>
    </dsp:sp>
    <dsp:sp modelId="{C7B5BB6F-7CB2-43AE-94AB-8842632C80C0}">
      <dsp:nvSpPr>
        <dsp:cNvPr id="0" name=""/>
        <dsp:cNvSpPr/>
      </dsp:nvSpPr>
      <dsp:spPr>
        <a:xfrm>
          <a:off x="2592280" y="936108"/>
          <a:ext cx="2160240" cy="86409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2 x 2 = </a:t>
          </a:r>
          <a:r>
            <a:rPr lang="pl-PL" sz="3200" kern="1200" dirty="0" smtClean="0"/>
            <a:t>&gt;4</a:t>
          </a:r>
          <a:endParaRPr lang="pl-PL" sz="3200" kern="1200" dirty="0"/>
        </a:p>
      </dsp:txBody>
      <dsp:txXfrm>
        <a:off x="2592280" y="936108"/>
        <a:ext cx="2160240" cy="86409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594B60-9DEB-4A38-B376-5DB05DC5B7AF}">
      <dsp:nvSpPr>
        <dsp:cNvPr id="0" name=""/>
        <dsp:cNvSpPr/>
      </dsp:nvSpPr>
      <dsp:spPr>
        <a:xfrm rot="5400000">
          <a:off x="-199621" y="201606"/>
          <a:ext cx="1330811" cy="931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>
              <a:solidFill>
                <a:schemeClr val="tx1">
                  <a:lumMod val="50000"/>
                </a:schemeClr>
              </a:solidFill>
            </a:rPr>
            <a:t>1</a:t>
          </a:r>
          <a:endParaRPr lang="pl-PL" sz="2600" kern="1200" dirty="0">
            <a:solidFill>
              <a:schemeClr val="tx1">
                <a:lumMod val="50000"/>
              </a:schemeClr>
            </a:solidFill>
          </a:endParaRPr>
        </a:p>
      </dsp:txBody>
      <dsp:txXfrm rot="5400000">
        <a:off x="-199621" y="201606"/>
        <a:ext cx="1330811" cy="931568"/>
      </dsp:txXfrm>
    </dsp:sp>
    <dsp:sp modelId="{F6E548A2-0EC4-4A13-900B-03198EDDD9A6}">
      <dsp:nvSpPr>
        <dsp:cNvPr id="0" name=""/>
        <dsp:cNvSpPr/>
      </dsp:nvSpPr>
      <dsp:spPr>
        <a:xfrm rot="5400000">
          <a:off x="3746854" y="-2813301"/>
          <a:ext cx="865027" cy="64955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>
              <a:solidFill>
                <a:schemeClr val="tx1">
                  <a:lumMod val="50000"/>
                </a:schemeClr>
              </a:solidFill>
            </a:rPr>
            <a:t>lista produktów certyfikowanych</a:t>
          </a:r>
          <a:endParaRPr lang="pl-PL" sz="1700" kern="1200" dirty="0">
            <a:solidFill>
              <a:schemeClr val="tx1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>
              <a:solidFill>
                <a:schemeClr val="tx1">
                  <a:lumMod val="50000"/>
                </a:schemeClr>
              </a:solidFill>
            </a:rPr>
            <a:t>zdjęcia produktów/usług/wydarzeń wraz z danymi wytwórcy/usługodawcy/organizatora</a:t>
          </a:r>
          <a:endParaRPr lang="pl-PL" sz="1700" kern="1200" dirty="0">
            <a:solidFill>
              <a:schemeClr val="tx1">
                <a:lumMod val="50000"/>
              </a:schemeClr>
            </a:solidFill>
          </a:endParaRPr>
        </a:p>
      </dsp:txBody>
      <dsp:txXfrm rot="5400000">
        <a:off x="3746854" y="-2813301"/>
        <a:ext cx="865027" cy="6495599"/>
      </dsp:txXfrm>
    </dsp:sp>
    <dsp:sp modelId="{72D8D4FA-9CC0-4998-9213-8B02FC2D965C}">
      <dsp:nvSpPr>
        <dsp:cNvPr id="0" name=""/>
        <dsp:cNvSpPr/>
      </dsp:nvSpPr>
      <dsp:spPr>
        <a:xfrm rot="5400000">
          <a:off x="-199621" y="1334415"/>
          <a:ext cx="1330811" cy="931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>
              <a:solidFill>
                <a:schemeClr val="tx1">
                  <a:lumMod val="50000"/>
                </a:schemeClr>
              </a:solidFill>
            </a:rPr>
            <a:t>2</a:t>
          </a:r>
          <a:endParaRPr lang="pl-PL" sz="2600" kern="1200" dirty="0">
            <a:solidFill>
              <a:schemeClr val="tx1">
                <a:lumMod val="50000"/>
              </a:schemeClr>
            </a:solidFill>
          </a:endParaRPr>
        </a:p>
      </dsp:txBody>
      <dsp:txXfrm rot="5400000">
        <a:off x="-199621" y="1334415"/>
        <a:ext cx="1330811" cy="931568"/>
      </dsp:txXfrm>
    </dsp:sp>
    <dsp:sp modelId="{589C501A-5421-4F4A-82D8-4411B7A335AF}">
      <dsp:nvSpPr>
        <dsp:cNvPr id="0" name=""/>
        <dsp:cNvSpPr/>
      </dsp:nvSpPr>
      <dsp:spPr>
        <a:xfrm rot="5400000">
          <a:off x="3746854" y="-1680492"/>
          <a:ext cx="865027" cy="64955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>
              <a:solidFill>
                <a:schemeClr val="tx1">
                  <a:lumMod val="50000"/>
                </a:schemeClr>
              </a:solidFill>
            </a:rPr>
            <a:t>aktualności</a:t>
          </a:r>
          <a:endParaRPr lang="pl-PL" sz="1700" kern="1200" dirty="0">
            <a:solidFill>
              <a:schemeClr val="tx1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err="1" smtClean="0">
              <a:solidFill>
                <a:schemeClr val="tx1">
                  <a:lumMod val="50000"/>
                </a:schemeClr>
              </a:solidFill>
            </a:rPr>
            <a:t>blog</a:t>
          </a:r>
          <a:endParaRPr lang="pl-PL" sz="1700" kern="1200" dirty="0">
            <a:solidFill>
              <a:schemeClr val="tx1">
                <a:lumMod val="50000"/>
              </a:schemeClr>
            </a:solidFill>
          </a:endParaRPr>
        </a:p>
      </dsp:txBody>
      <dsp:txXfrm rot="5400000">
        <a:off x="3746854" y="-1680492"/>
        <a:ext cx="865027" cy="6495599"/>
      </dsp:txXfrm>
    </dsp:sp>
    <dsp:sp modelId="{EDF23DCC-1A07-4DD5-95D2-BA49844113E4}">
      <dsp:nvSpPr>
        <dsp:cNvPr id="0" name=""/>
        <dsp:cNvSpPr/>
      </dsp:nvSpPr>
      <dsp:spPr>
        <a:xfrm rot="5400000">
          <a:off x="-199621" y="2467224"/>
          <a:ext cx="1330811" cy="931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>
              <a:solidFill>
                <a:schemeClr val="tx1">
                  <a:lumMod val="50000"/>
                </a:schemeClr>
              </a:solidFill>
            </a:rPr>
            <a:t>3</a:t>
          </a:r>
          <a:endParaRPr lang="pl-PL" sz="2600" kern="1200" dirty="0">
            <a:solidFill>
              <a:schemeClr val="tx1">
                <a:lumMod val="50000"/>
              </a:schemeClr>
            </a:solidFill>
          </a:endParaRPr>
        </a:p>
      </dsp:txBody>
      <dsp:txXfrm rot="5400000">
        <a:off x="-199621" y="2467224"/>
        <a:ext cx="1330811" cy="931568"/>
      </dsp:txXfrm>
    </dsp:sp>
    <dsp:sp modelId="{93E5A99E-6397-413F-8F12-9AA7FB839717}">
      <dsp:nvSpPr>
        <dsp:cNvPr id="0" name=""/>
        <dsp:cNvSpPr/>
      </dsp:nvSpPr>
      <dsp:spPr>
        <a:xfrm rot="5400000">
          <a:off x="3746854" y="-547683"/>
          <a:ext cx="865027" cy="64955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>
              <a:solidFill>
                <a:schemeClr val="tx1">
                  <a:lumMod val="50000"/>
                </a:schemeClr>
              </a:solidFill>
            </a:rPr>
            <a:t>połączenie z portalami społecznościowymi</a:t>
          </a:r>
          <a:endParaRPr lang="pl-PL" sz="1700" kern="1200" dirty="0">
            <a:solidFill>
              <a:schemeClr val="tx1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>
              <a:solidFill>
                <a:schemeClr val="tx1">
                  <a:lumMod val="50000"/>
                </a:schemeClr>
              </a:solidFill>
            </a:rPr>
            <a:t>mapa obszaru</a:t>
          </a:r>
          <a:endParaRPr lang="pl-PL" sz="1700" kern="1200" dirty="0">
            <a:solidFill>
              <a:schemeClr val="tx1">
                <a:lumMod val="50000"/>
              </a:schemeClr>
            </a:solidFill>
          </a:endParaRPr>
        </a:p>
      </dsp:txBody>
      <dsp:txXfrm rot="5400000">
        <a:off x="3746854" y="-547683"/>
        <a:ext cx="865027" cy="64955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975EC1-0521-491D-86DD-599A3B2D85F5}">
      <dsp:nvSpPr>
        <dsp:cNvPr id="0" name=""/>
        <dsp:cNvSpPr/>
      </dsp:nvSpPr>
      <dsp:spPr>
        <a:xfrm>
          <a:off x="1304544" y="0"/>
          <a:ext cx="4649216" cy="40640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u="none" kern="1200" dirty="0" smtClean="0">
              <a:solidFill>
                <a:schemeClr val="accent3">
                  <a:lumMod val="75000"/>
                </a:schemeClr>
              </a:solidFill>
            </a:rPr>
            <a:t>Opracowanie i uzupełnianie „</a:t>
          </a:r>
          <a:r>
            <a:rPr lang="pl-PL" sz="2000" b="1" u="none" kern="1200" dirty="0" smtClean="0">
              <a:solidFill>
                <a:schemeClr val="accent3">
                  <a:lumMod val="75000"/>
                </a:schemeClr>
              </a:solidFill>
            </a:rPr>
            <a:t>Bazy produktów</a:t>
          </a:r>
          <a:r>
            <a:rPr lang="pl-PL" sz="2000" b="0" u="none" kern="1200" dirty="0" smtClean="0">
              <a:solidFill>
                <a:schemeClr val="accent3">
                  <a:lumMod val="75000"/>
                </a:schemeClr>
              </a:solidFill>
            </a:rPr>
            <a:t>, usług i wydarzeń lokalnych obszaru Lokalnej Grupy Działania Kraina Dinozaurów"</a:t>
          </a:r>
          <a:endParaRPr lang="pl-PL" sz="2000" b="0" u="none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2466847" y="0"/>
        <a:ext cx="3486912" cy="4064000"/>
      </dsp:txXfrm>
    </dsp:sp>
    <dsp:sp modelId="{EAAA13D2-8D4A-4ECF-B0E5-07C1DA6A15C9}">
      <dsp:nvSpPr>
        <dsp:cNvPr id="0" name=""/>
        <dsp:cNvSpPr/>
      </dsp:nvSpPr>
      <dsp:spPr>
        <a:xfrm>
          <a:off x="0" y="879877"/>
          <a:ext cx="2324608" cy="23246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1</a:t>
          </a:r>
          <a:endParaRPr lang="pl-PL" sz="6500" kern="1200" dirty="0"/>
        </a:p>
      </dsp:txBody>
      <dsp:txXfrm>
        <a:off x="0" y="879877"/>
        <a:ext cx="2324608" cy="232460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975EC1-0521-491D-86DD-599A3B2D85F5}">
      <dsp:nvSpPr>
        <dsp:cNvPr id="0" name=""/>
        <dsp:cNvSpPr/>
      </dsp:nvSpPr>
      <dsp:spPr>
        <a:xfrm>
          <a:off x="1304544" y="0"/>
          <a:ext cx="4649216" cy="40640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u="none" kern="1200" dirty="0" smtClean="0">
              <a:solidFill>
                <a:schemeClr val="accent1">
                  <a:lumMod val="75000"/>
                </a:schemeClr>
              </a:solidFill>
            </a:rPr>
            <a:t>Promocję podmiotów ujętych w „Bazie produktów, usług i wydarzeń lokalnych obszaru Lokalnej Grupy Działania Kraina Dinozaurów"</a:t>
          </a:r>
          <a:endParaRPr lang="pl-PL" sz="2000" b="0" u="none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466847" y="0"/>
        <a:ext cx="3486912" cy="4064000"/>
      </dsp:txXfrm>
    </dsp:sp>
    <dsp:sp modelId="{EAAA13D2-8D4A-4ECF-B0E5-07C1DA6A15C9}">
      <dsp:nvSpPr>
        <dsp:cNvPr id="0" name=""/>
        <dsp:cNvSpPr/>
      </dsp:nvSpPr>
      <dsp:spPr>
        <a:xfrm>
          <a:off x="0" y="879877"/>
          <a:ext cx="2324608" cy="23246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2</a:t>
          </a:r>
          <a:endParaRPr lang="pl-PL" sz="6500" kern="1200" dirty="0"/>
        </a:p>
      </dsp:txBody>
      <dsp:txXfrm>
        <a:off x="0" y="879877"/>
        <a:ext cx="2324608" cy="232460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975EC1-0521-491D-86DD-599A3B2D85F5}">
      <dsp:nvSpPr>
        <dsp:cNvPr id="0" name=""/>
        <dsp:cNvSpPr/>
      </dsp:nvSpPr>
      <dsp:spPr>
        <a:xfrm>
          <a:off x="1304544" y="0"/>
          <a:ext cx="4649216" cy="40640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18415" rIns="3683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b="0" u="none" kern="1200" dirty="0" smtClean="0">
              <a:solidFill>
                <a:schemeClr val="accent2">
                  <a:lumMod val="75000"/>
                </a:schemeClr>
              </a:solidFill>
            </a:rPr>
            <a:t>Prezentację podmiotów</a:t>
          </a:r>
          <a:endParaRPr lang="pl-PL" sz="2900" b="0" u="none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466847" y="0"/>
        <a:ext cx="3486912" cy="4064000"/>
      </dsp:txXfrm>
    </dsp:sp>
    <dsp:sp modelId="{EAAA13D2-8D4A-4ECF-B0E5-07C1DA6A15C9}">
      <dsp:nvSpPr>
        <dsp:cNvPr id="0" name=""/>
        <dsp:cNvSpPr/>
      </dsp:nvSpPr>
      <dsp:spPr>
        <a:xfrm>
          <a:off x="0" y="879877"/>
          <a:ext cx="2324608" cy="23246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3</a:t>
          </a:r>
          <a:endParaRPr lang="pl-PL" sz="6500" kern="1200" dirty="0"/>
        </a:p>
      </dsp:txBody>
      <dsp:txXfrm>
        <a:off x="0" y="879877"/>
        <a:ext cx="2324608" cy="232460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975EC1-0521-491D-86DD-599A3B2D85F5}">
      <dsp:nvSpPr>
        <dsp:cNvPr id="0" name=""/>
        <dsp:cNvSpPr/>
      </dsp:nvSpPr>
      <dsp:spPr>
        <a:xfrm>
          <a:off x="1304544" y="0"/>
          <a:ext cx="4649216" cy="40640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u="none" kern="1200" dirty="0" smtClean="0">
              <a:solidFill>
                <a:schemeClr val="accent5">
                  <a:lumMod val="75000"/>
                </a:schemeClr>
              </a:solidFill>
            </a:rPr>
            <a:t>Przeprowadzenie Konkursu Przyznawania Znaku Jakości „SWOJE ZNACIE!”</a:t>
          </a:r>
          <a:endParaRPr lang="pl-PL" sz="2400" b="0" u="none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466847" y="0"/>
        <a:ext cx="3486912" cy="4064000"/>
      </dsp:txXfrm>
    </dsp:sp>
    <dsp:sp modelId="{EAAA13D2-8D4A-4ECF-B0E5-07C1DA6A15C9}">
      <dsp:nvSpPr>
        <dsp:cNvPr id="0" name=""/>
        <dsp:cNvSpPr/>
      </dsp:nvSpPr>
      <dsp:spPr>
        <a:xfrm>
          <a:off x="0" y="879877"/>
          <a:ext cx="2324608" cy="23246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4</a:t>
          </a:r>
          <a:endParaRPr lang="pl-PL" sz="6500" kern="1200" dirty="0"/>
        </a:p>
      </dsp:txBody>
      <dsp:txXfrm>
        <a:off x="0" y="879877"/>
        <a:ext cx="2324608" cy="232460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975EC1-0521-491D-86DD-599A3B2D85F5}">
      <dsp:nvSpPr>
        <dsp:cNvPr id="0" name=""/>
        <dsp:cNvSpPr/>
      </dsp:nvSpPr>
      <dsp:spPr>
        <a:xfrm>
          <a:off x="1304544" y="0"/>
          <a:ext cx="4649216" cy="40640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u="none" kern="1200" dirty="0" smtClean="0">
              <a:solidFill>
                <a:schemeClr val="accent4">
                  <a:lumMod val="75000"/>
                </a:schemeClr>
              </a:solidFill>
            </a:rPr>
            <a:t>Nieodpłatne udostępnianie materiałów</a:t>
          </a:r>
          <a:endParaRPr lang="pl-PL" sz="2400" b="0" u="none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2466847" y="0"/>
        <a:ext cx="3486912" cy="4064000"/>
      </dsp:txXfrm>
    </dsp:sp>
    <dsp:sp modelId="{EAAA13D2-8D4A-4ECF-B0E5-07C1DA6A15C9}">
      <dsp:nvSpPr>
        <dsp:cNvPr id="0" name=""/>
        <dsp:cNvSpPr/>
      </dsp:nvSpPr>
      <dsp:spPr>
        <a:xfrm>
          <a:off x="0" y="879877"/>
          <a:ext cx="2324608" cy="23246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5</a:t>
          </a:r>
          <a:endParaRPr lang="pl-PL" sz="6500" kern="1200" dirty="0"/>
        </a:p>
      </dsp:txBody>
      <dsp:txXfrm>
        <a:off x="0" y="879877"/>
        <a:ext cx="2324608" cy="232460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975EC1-0521-491D-86DD-599A3B2D85F5}">
      <dsp:nvSpPr>
        <dsp:cNvPr id="0" name=""/>
        <dsp:cNvSpPr/>
      </dsp:nvSpPr>
      <dsp:spPr>
        <a:xfrm>
          <a:off x="1304544" y="0"/>
          <a:ext cx="4649216" cy="40640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u="none" kern="1200" dirty="0" smtClean="0">
              <a:solidFill>
                <a:schemeClr val="accent1">
                  <a:lumMod val="75000"/>
                </a:schemeClr>
              </a:solidFill>
            </a:rPr>
            <a:t>Umieszczenie wyodrębnionych informacji o wyróżnionych produktach, usługach, wydarzeniach</a:t>
          </a:r>
          <a:endParaRPr lang="pl-PL" sz="2400" b="0" u="none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466847" y="0"/>
        <a:ext cx="3486912" cy="4064000"/>
      </dsp:txXfrm>
    </dsp:sp>
    <dsp:sp modelId="{EAAA13D2-8D4A-4ECF-B0E5-07C1DA6A15C9}">
      <dsp:nvSpPr>
        <dsp:cNvPr id="0" name=""/>
        <dsp:cNvSpPr/>
      </dsp:nvSpPr>
      <dsp:spPr>
        <a:xfrm>
          <a:off x="0" y="879877"/>
          <a:ext cx="2324608" cy="23246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6</a:t>
          </a:r>
          <a:endParaRPr lang="pl-PL" sz="6500" kern="1200" dirty="0"/>
        </a:p>
      </dsp:txBody>
      <dsp:txXfrm>
        <a:off x="0" y="879877"/>
        <a:ext cx="2324608" cy="2324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6E0C4-377E-42D8-B273-41F37B8E689D}" type="datetimeFigureOut">
              <a:rPr lang="pl-PL" smtClean="0"/>
              <a:pPr/>
              <a:t>2018-08-28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A42E2-800B-4502-B754-395963D95E4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67F37FD-8BE1-4C6B-BD3A-2B9E885E9E0D}" type="datetime1">
              <a:rPr lang="pl-PL" smtClean="0"/>
              <a:pPr/>
              <a:t>2018-08-28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0BFB61C-C7C8-4EBF-9A8A-6B6DB1DF67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4E26-D47B-4E9C-A70A-60216EE32397}" type="datetime1">
              <a:rPr lang="pl-PL" smtClean="0"/>
              <a:pPr/>
              <a:t>2018-08-28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B61C-C7C8-4EBF-9A8A-6B6DB1DF67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CAE5-C49F-4F0C-AA92-2DD04FD5227D}" type="datetime1">
              <a:rPr lang="pl-PL" smtClean="0"/>
              <a:pPr/>
              <a:t>2018-08-28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B61C-C7C8-4EBF-9A8A-6B6DB1DF67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E8B25D8-4C76-4437-AC23-45F43F913E2B}" type="datetime1">
              <a:rPr lang="pl-PL" smtClean="0"/>
              <a:pPr/>
              <a:t>2018-08-28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B61C-C7C8-4EBF-9A8A-6B6DB1DF67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E1A05DE-4DAC-4C96-9A1D-36A365FBB0C1}" type="datetime1">
              <a:rPr lang="pl-PL" smtClean="0"/>
              <a:pPr/>
              <a:t>2018-08-28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0BFB61C-C7C8-4EBF-9A8A-6B6DB1DF67BF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9E3BF5B-031D-4F78-92D7-645450CDDA5E}" type="datetime1">
              <a:rPr lang="pl-PL" smtClean="0"/>
              <a:pPr/>
              <a:t>2018-08-28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0BFB61C-C7C8-4EBF-9A8A-6B6DB1DF67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A9E5ED2-A525-456E-805A-C24E89659484}" type="datetime1">
              <a:rPr lang="pl-PL" smtClean="0"/>
              <a:pPr/>
              <a:t>2018-08-28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0BFB61C-C7C8-4EBF-9A8A-6B6DB1DF67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F7DB-A3A2-4D90-A911-DF7604ACE162}" type="datetime1">
              <a:rPr lang="pl-PL" smtClean="0"/>
              <a:pPr/>
              <a:t>2018-08-28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B61C-C7C8-4EBF-9A8A-6B6DB1DF67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B4FFFA8-D3E6-493E-9F23-71342D1E856E}" type="datetime1">
              <a:rPr lang="pl-PL" smtClean="0"/>
              <a:pPr/>
              <a:t>2018-08-28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0BFB61C-C7C8-4EBF-9A8A-6B6DB1DF67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856FE3E-430F-4B43-BAC0-23B762452CC0}" type="datetime1">
              <a:rPr lang="pl-PL" smtClean="0"/>
              <a:pPr/>
              <a:t>2018-08-28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0BFB61C-C7C8-4EBF-9A8A-6B6DB1DF67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4DB9EDB-396D-4480-9394-34037FE05998}" type="datetime1">
              <a:rPr lang="pl-PL" smtClean="0"/>
              <a:pPr/>
              <a:t>2018-08-28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0BFB61C-C7C8-4EBF-9A8A-6B6DB1DF67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C4EEBA1-3026-4FB8-970B-656A0A8144BD}" type="datetime1">
              <a:rPr lang="pl-PL" smtClean="0"/>
              <a:pPr/>
              <a:t>2018-08-28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0BFB61C-C7C8-4EBF-9A8A-6B6DB1DF67B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4.png"/><Relationship Id="rId9" Type="http://schemas.microsoft.com/office/2007/relationships/diagramDrawing" Target="../diagrams/drawing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4.png"/><Relationship Id="rId9" Type="http://schemas.microsoft.com/office/2007/relationships/diagramDrawing" Target="../diagrams/drawing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4.png"/><Relationship Id="rId9" Type="http://schemas.microsoft.com/office/2007/relationships/diagramDrawing" Target="../diagrams/drawing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4.png"/><Relationship Id="rId9" Type="http://schemas.microsoft.com/office/2007/relationships/diagramDrawing" Target="../diagrams/drawing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4.png"/><Relationship Id="rId9" Type="http://schemas.microsoft.com/office/2007/relationships/diagramDrawing" Target="../diagrams/drawing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4.png"/><Relationship Id="rId9" Type="http://schemas.microsoft.com/office/2007/relationships/diagramDrawing" Target="../diagrams/drawing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3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1.png"/><Relationship Id="rId5" Type="http://schemas.openxmlformats.org/officeDocument/2006/relationships/diagramData" Target="../diagrams/data2.xml"/><Relationship Id="rId10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670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052735"/>
            <a:ext cx="7772400" cy="1584177"/>
          </a:xfrm>
        </p:spPr>
        <p:txBody>
          <a:bodyPr>
            <a:noAutofit/>
          </a:bodyPr>
          <a:lstStyle/>
          <a:p>
            <a:pPr algn="l"/>
            <a:r>
              <a:rPr lang="pl-PL" sz="2800" dirty="0" smtClean="0">
                <a:latin typeface="Arial Narrow" pitchFamily="34" charset="0"/>
                <a:ea typeface="Adobe Gothic Std B" pitchFamily="34" charset="-128"/>
              </a:rPr>
              <a:t>Opracowanie systemu certyfikacji, identyfikacji wizualnej oraz bazy produktów, usług i wydarzeń dla znaku jakości obszaru LGD „Kraina Dinozaurów”</a:t>
            </a: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3212976"/>
            <a:ext cx="6400800" cy="1680592"/>
          </a:xfrm>
        </p:spPr>
        <p:txBody>
          <a:bodyPr>
            <a:normAutofit fontScale="85000" lnSpcReduction="10000"/>
          </a:bodyPr>
          <a:lstStyle/>
          <a:p>
            <a:r>
              <a:rPr lang="pl-PL" b="1" dirty="0" smtClean="0"/>
              <a:t>Jak przyciągnąć klientów i zarabiać na tym co mamy „pod ręką”.</a:t>
            </a:r>
            <a:endParaRPr lang="pl-PL" b="1" smtClean="0"/>
          </a:p>
          <a:p>
            <a:endParaRPr lang="pl-PL" b="1" dirty="0" smtClean="0"/>
          </a:p>
          <a:p>
            <a:r>
              <a:rPr lang="pl-PL" sz="2200" b="1" dirty="0" smtClean="0"/>
              <a:t>Maya Tomanik</a:t>
            </a:r>
            <a:endParaRPr lang="pl-PL" sz="2200" b="1" dirty="0"/>
          </a:p>
        </p:txBody>
      </p:sp>
      <p:pic>
        <p:nvPicPr>
          <p:cNvPr id="8" name="Obraz 7" descr="pasek logo  i slogan Ryby i Dino kopiu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2131"/>
            <a:ext cx="9144000" cy="1485869"/>
          </a:xfrm>
          <a:prstGeom prst="rect">
            <a:avLst/>
          </a:prstGeom>
        </p:spPr>
      </p:pic>
      <p:pic>
        <p:nvPicPr>
          <p:cNvPr id="9" name="Obraz 8" descr="LG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48680"/>
            <a:ext cx="2332506" cy="411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670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427168" cy="1368152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Narzędzia</a:t>
            </a:r>
            <a:br>
              <a:rPr lang="pl-PL" sz="2800" dirty="0" smtClean="0"/>
            </a:br>
            <a:r>
              <a:rPr lang="pl-PL" sz="2800" dirty="0" smtClean="0"/>
              <a:t> Bezpłatny serwis internetowy</a:t>
            </a:r>
            <a:endParaRPr lang="pl-PL" sz="280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</p:nvPr>
        </p:nvGraphicFramePr>
        <p:xfrm>
          <a:off x="457200" y="1844824"/>
          <a:ext cx="7427168" cy="36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raz 3" descr="pasek logo  i slogan Ryby i Dino kopiuj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372131"/>
            <a:ext cx="9144000" cy="1485869"/>
          </a:xfrm>
          <a:prstGeom prst="rect">
            <a:avLst/>
          </a:prstGeom>
        </p:spPr>
      </p:pic>
      <p:pic>
        <p:nvPicPr>
          <p:cNvPr id="6" name="Obraz 5" descr="LG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548680"/>
            <a:ext cx="2332506" cy="4119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670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368152"/>
          </a:xfrm>
        </p:spPr>
        <p:txBody>
          <a:bodyPr>
            <a:normAutofit/>
          </a:bodyPr>
          <a:lstStyle/>
          <a:p>
            <a:r>
              <a:rPr lang="pl-PL" sz="4400" dirty="0" smtClean="0">
                <a:solidFill>
                  <a:schemeClr val="tx1">
                    <a:lumMod val="85000"/>
                  </a:schemeClr>
                </a:solidFill>
                <a:latin typeface="Earwig Factory" pitchFamily="82" charset="-18"/>
              </a:rPr>
              <a:t>Przyłącz się właśnie teraz</a:t>
            </a:r>
            <a:endParaRPr lang="pl-PL" sz="4400" dirty="0">
              <a:solidFill>
                <a:schemeClr val="tx1">
                  <a:lumMod val="85000"/>
                </a:schemeClr>
              </a:solidFill>
              <a:latin typeface="Earwig Factory" pitchFamily="82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/>
          <a:lstStyle/>
          <a:p>
            <a:r>
              <a:rPr lang="pl-PL" dirty="0" smtClean="0"/>
              <a:t>możliwość opiniowania procesu</a:t>
            </a:r>
          </a:p>
          <a:p>
            <a:r>
              <a:rPr lang="pl-PL" dirty="0" smtClean="0"/>
              <a:t>bezpłatna promocja</a:t>
            </a:r>
          </a:p>
          <a:p>
            <a:r>
              <a:rPr lang="pl-PL" dirty="0" smtClean="0"/>
              <a:t>bycie liderem</a:t>
            </a:r>
          </a:p>
          <a:p>
            <a:endParaRPr lang="pl-PL" dirty="0"/>
          </a:p>
        </p:txBody>
      </p:sp>
      <p:pic>
        <p:nvPicPr>
          <p:cNvPr id="4" name="Obraz 3" descr="pasek logo  i slogan Ryby i Dino kopiu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2131"/>
            <a:ext cx="9144000" cy="1485869"/>
          </a:xfrm>
          <a:prstGeom prst="rect">
            <a:avLst/>
          </a:prstGeom>
        </p:spPr>
      </p:pic>
      <p:pic>
        <p:nvPicPr>
          <p:cNvPr id="6" name="Obraz 5" descr="LG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48680"/>
            <a:ext cx="2332506" cy="4119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670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8062912" cy="1470025"/>
          </a:xfrm>
        </p:spPr>
        <p:txBody>
          <a:bodyPr>
            <a:noAutofit/>
          </a:bodyPr>
          <a:lstStyle/>
          <a:p>
            <a:r>
              <a:rPr lang="pl-PL" sz="2000" b="1" dirty="0" smtClean="0"/>
              <a:t>ZASADY PROCESU</a:t>
            </a:r>
            <a:r>
              <a:rPr lang="pl-PL" sz="2000" dirty="0" smtClean="0"/>
              <a:t> </a:t>
            </a:r>
            <a:r>
              <a:rPr lang="pl-PL" sz="2000" b="1" dirty="0" smtClean="0"/>
              <a:t> CERTYFIKACJI PRODUKTÓW, USŁUG I WYDARZEŃ LOKALNYCH PRZEZ RYBACKĄ LOKALNĄ GRUPĘ DZIAŁANIA „OPOLSZCZYZNA”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b="1" dirty="0" smtClean="0"/>
              <a:t>NA OBSZARZE LOKALNEJ GRUPY DZIAŁANIA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b="1" dirty="0" smtClean="0"/>
              <a:t>„KRAINA DINOZAURÓW”</a:t>
            </a:r>
            <a:endParaRPr lang="pl-PL" sz="2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3429000"/>
            <a:ext cx="8062912" cy="1752600"/>
          </a:xfrm>
        </p:spPr>
        <p:txBody>
          <a:bodyPr/>
          <a:lstStyle/>
          <a:p>
            <a:r>
              <a:rPr lang="pl-PL" dirty="0" smtClean="0"/>
              <a:t>Część II</a:t>
            </a:r>
          </a:p>
          <a:p>
            <a:endParaRPr lang="pl-PL" dirty="0"/>
          </a:p>
        </p:txBody>
      </p:sp>
      <p:pic>
        <p:nvPicPr>
          <p:cNvPr id="5" name="Obraz 4" descr="pasek logo  i slogan Ryby i Dino kopiu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2131"/>
            <a:ext cx="9144000" cy="1485869"/>
          </a:xfrm>
          <a:prstGeom prst="rect">
            <a:avLst/>
          </a:prstGeom>
        </p:spPr>
      </p:pic>
      <p:pic>
        <p:nvPicPr>
          <p:cNvPr id="6" name="Obraz 5" descr="LG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48680"/>
            <a:ext cx="2332506" cy="4119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27670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399032"/>
          </a:xfrm>
        </p:spPr>
        <p:txBody>
          <a:bodyPr/>
          <a:lstStyle/>
          <a:p>
            <a:pPr algn="ctr"/>
            <a:r>
              <a:rPr lang="pl-PL" dirty="0" smtClean="0"/>
              <a:t>Cel procesu </a:t>
            </a:r>
            <a:r>
              <a:rPr lang="pl-PL" dirty="0" err="1" smtClean="0"/>
              <a:t>certfikacji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73880"/>
          </a:xfrm>
        </p:spPr>
        <p:txBody>
          <a:bodyPr/>
          <a:lstStyle/>
          <a:p>
            <a:pPr lvl="0"/>
            <a:r>
              <a:rPr lang="pl-PL" dirty="0" smtClean="0"/>
              <a:t>promocja oraz </a:t>
            </a:r>
          </a:p>
          <a:p>
            <a:pPr lvl="0"/>
            <a:r>
              <a:rPr lang="pl-PL" dirty="0" smtClean="0"/>
              <a:t>wsparcie </a:t>
            </a:r>
          </a:p>
          <a:p>
            <a:pPr lvl="0" algn="ctr">
              <a:buNone/>
            </a:pPr>
            <a:r>
              <a:rPr lang="pl-P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PRODUKTÓW, USŁUG i WYDARZEŃ </a:t>
            </a:r>
          </a:p>
          <a:p>
            <a:pPr lvl="0" algn="ctr">
              <a:buNone/>
            </a:pPr>
            <a:r>
              <a:rPr lang="pl-PL" dirty="0" smtClean="0"/>
              <a:t>na obszarze Lokalnej Grupy Działania „Kraina Dinozaurów”</a:t>
            </a:r>
          </a:p>
          <a:p>
            <a:endParaRPr lang="pl-PL" dirty="0"/>
          </a:p>
        </p:txBody>
      </p:sp>
      <p:pic>
        <p:nvPicPr>
          <p:cNvPr id="4" name="Obraz 3" descr="pasek logo  i slogan Ryby i Dino kopiu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2131"/>
            <a:ext cx="9144000" cy="1485869"/>
          </a:xfrm>
          <a:prstGeom prst="rect">
            <a:avLst/>
          </a:prstGeom>
        </p:spPr>
      </p:pic>
      <p:pic>
        <p:nvPicPr>
          <p:cNvPr id="6" name="Obraz 5" descr="LG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48680"/>
            <a:ext cx="2332506" cy="4119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276701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0" y="3068960"/>
            <a:ext cx="4114800" cy="2376264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endParaRPr lang="pl-PL" dirty="0" smtClean="0">
              <a:solidFill>
                <a:schemeClr val="tx1">
                  <a:lumMod val="95000"/>
                </a:schemeClr>
              </a:solidFill>
            </a:endParaRPr>
          </a:p>
          <a:p>
            <a:pPr lvl="0">
              <a:buNone/>
            </a:pPr>
            <a:r>
              <a:rPr lang="pl-PL" b="1" dirty="0" smtClean="0">
                <a:solidFill>
                  <a:schemeClr val="tx1">
                    <a:lumMod val="95000"/>
                  </a:schemeClr>
                </a:solidFill>
              </a:rPr>
              <a:t> Produkty, usługi, wydarzenia </a:t>
            </a:r>
            <a:r>
              <a:rPr lang="pl-PL" dirty="0" smtClean="0">
                <a:solidFill>
                  <a:schemeClr val="tx1">
                    <a:lumMod val="95000"/>
                  </a:schemeClr>
                </a:solidFill>
              </a:rPr>
              <a:t>przez podmioty te tworzone, wytwarzane, organizowane.</a:t>
            </a:r>
          </a:p>
          <a:p>
            <a:pPr lvl="0">
              <a:buNone/>
            </a:pPr>
            <a:r>
              <a:rPr lang="pl-PL" dirty="0" smtClean="0">
                <a:solidFill>
                  <a:schemeClr val="tx1">
                    <a:lumMod val="95000"/>
                  </a:schemeClr>
                </a:solidFill>
              </a:rPr>
              <a:t> Oznacza to, że jeden podmiot może brać udział w procesie certyfikacji w różnych kategoriach.</a:t>
            </a:r>
            <a:endParaRPr lang="pl-PL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Obraz 3" descr="pasek logo  i slogan Ryby i Dino kopiu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2131"/>
            <a:ext cx="9144000" cy="1485869"/>
          </a:xfrm>
          <a:prstGeom prst="rect">
            <a:avLst/>
          </a:prstGeom>
        </p:spPr>
      </p:pic>
      <p:pic>
        <p:nvPicPr>
          <p:cNvPr id="6" name="Obraz 5" descr="LG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48680"/>
            <a:ext cx="2332506" cy="411911"/>
          </a:xfrm>
          <a:prstGeom prst="rect">
            <a:avLst/>
          </a:prstGeom>
        </p:spPr>
      </p:pic>
      <p:pic>
        <p:nvPicPr>
          <p:cNvPr id="7" name="Obraz 6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124744"/>
            <a:ext cx="1639069" cy="1639069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827584" y="1412776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dirty="0" smtClean="0">
                <a:solidFill>
                  <a:schemeClr val="tx1">
                    <a:lumMod val="65000"/>
                  </a:schemeClr>
                </a:solidFill>
              </a:rPr>
              <a:t>Procesowi certyfikacji </a:t>
            </a:r>
            <a:r>
              <a:rPr lang="pl-PL" b="1" u="sng" dirty="0" smtClean="0">
                <a:solidFill>
                  <a:schemeClr val="tx1">
                    <a:lumMod val="65000"/>
                  </a:schemeClr>
                </a:solidFill>
              </a:rPr>
              <a:t>nie są</a:t>
            </a:r>
            <a:r>
              <a:rPr lang="pl-PL" dirty="0" smtClean="0">
                <a:solidFill>
                  <a:schemeClr val="tx1">
                    <a:lumMod val="65000"/>
                  </a:schemeClr>
                </a:solidFill>
              </a:rPr>
              <a:t> poddawane podmioty</a:t>
            </a:r>
          </a:p>
          <a:p>
            <a:endParaRPr lang="pl-PL" dirty="0"/>
          </a:p>
        </p:txBody>
      </p:sp>
      <p:pic>
        <p:nvPicPr>
          <p:cNvPr id="9" name="Obraz 8" descr="pobrany pli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2924944"/>
            <a:ext cx="1514922" cy="1008112"/>
          </a:xfrm>
          <a:prstGeom prst="rect">
            <a:avLst/>
          </a:prstGeom>
        </p:spPr>
      </p:pic>
      <p:pic>
        <p:nvPicPr>
          <p:cNvPr id="11" name="Obraz 10" descr="pobrany plik c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5736" y="2917502"/>
            <a:ext cx="1526106" cy="1015554"/>
          </a:xfrm>
          <a:prstGeom prst="rect">
            <a:avLst/>
          </a:prstGeom>
        </p:spPr>
      </p:pic>
      <p:pic>
        <p:nvPicPr>
          <p:cNvPr id="12" name="Obraz 11" descr="pobrany plik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3608" y="4005064"/>
            <a:ext cx="2232248" cy="125005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670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368152"/>
          </a:xfrm>
        </p:spPr>
        <p:txBody>
          <a:bodyPr/>
          <a:lstStyle/>
          <a:p>
            <a:r>
              <a:rPr lang="pl-PL" dirty="0" smtClean="0"/>
              <a:t>6 kategorii certyfikacji</a:t>
            </a:r>
            <a:endParaRPr lang="pl-PL" dirty="0"/>
          </a:p>
        </p:txBody>
      </p:sp>
      <p:pic>
        <p:nvPicPr>
          <p:cNvPr id="3" name="Obraz 2" descr="pasek logo  i slogan Ryby i Dino kopiu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2131"/>
            <a:ext cx="9144000" cy="1485869"/>
          </a:xfrm>
          <a:prstGeom prst="rect">
            <a:avLst/>
          </a:prstGeom>
        </p:spPr>
      </p:pic>
      <p:pic>
        <p:nvPicPr>
          <p:cNvPr id="5" name="Obraz 4" descr="LG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48680"/>
            <a:ext cx="2332506" cy="41191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39552" y="2852936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l-PL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produkt/usługa turystyczny/a, 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produkt/usługa kulinarny/a, 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produkt/usługa rękodzielniczy/a, 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produkt/usługa artystyczny/a, 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produkt/usługa kulturalny/a, 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wydarzenie.</a:t>
            </a:r>
          </a:p>
          <a:p>
            <a:endParaRPr lang="pl-PL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2767012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691680" y="1412776"/>
            <a:ext cx="7005464" cy="1399032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/>
              <a:t>Znak Jakości </a:t>
            </a:r>
            <a:br>
              <a:rPr lang="pl-PL" sz="4000" b="1" dirty="0" smtClean="0"/>
            </a:br>
            <a:r>
              <a:rPr lang="pl-PL" sz="4800" b="1" dirty="0" smtClean="0"/>
              <a:t>„Swoje znacie!” </a:t>
            </a:r>
            <a:endParaRPr lang="pl-PL" sz="4800" b="1" dirty="0"/>
          </a:p>
        </p:txBody>
      </p:sp>
      <p:pic>
        <p:nvPicPr>
          <p:cNvPr id="3" name="Obraz 2" descr="pasek logo  i slogan Ryby i Dino kopiu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2131"/>
            <a:ext cx="9144000" cy="1485869"/>
          </a:xfrm>
          <a:prstGeom prst="rect">
            <a:avLst/>
          </a:prstGeom>
        </p:spPr>
      </p:pic>
      <p:pic>
        <p:nvPicPr>
          <p:cNvPr id="6" name="Obraz 5" descr="LG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48680"/>
            <a:ext cx="2332506" cy="411911"/>
          </a:xfrm>
          <a:prstGeom prst="rect">
            <a:avLst/>
          </a:prstGeom>
        </p:spPr>
      </p:pic>
      <p:pic>
        <p:nvPicPr>
          <p:cNvPr id="7" name="Obraz 6" descr="quality-1494733_64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677953">
            <a:off x="-79642" y="1883731"/>
            <a:ext cx="2952328" cy="1771397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 rot="19634199">
            <a:off x="870025" y="2731312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i="1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SWOJE  ZNACIE</a:t>
            </a:r>
            <a:endParaRPr lang="pl-PL" sz="1100" i="1" dirty="0">
              <a:solidFill>
                <a:srgbClr val="FFFF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987824" y="3356992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pl-PL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 lata</a:t>
            </a:r>
          </a:p>
          <a:p>
            <a:pPr algn="ctr">
              <a:buFont typeface="Wingdings" pitchFamily="2" charset="2"/>
              <a:buChar char="v"/>
            </a:pPr>
            <a:r>
              <a:rPr lang="pl-PL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 certyfikat dla jednej kategorii</a:t>
            </a:r>
          </a:p>
          <a:p>
            <a:pPr algn="ctr">
              <a:buFont typeface="Wingdings" pitchFamily="2" charset="2"/>
              <a:buChar char="v"/>
            </a:pPr>
            <a:r>
              <a:rPr lang="pl-PL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0 zł</a:t>
            </a:r>
          </a:p>
          <a:p>
            <a:pPr algn="ctr">
              <a:buFont typeface="Wingdings" pitchFamily="2" charset="2"/>
              <a:buChar char="v"/>
            </a:pPr>
            <a:r>
              <a:rPr lang="pl-PL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podmiot zgłaszający musi mieć osobowość prawną</a:t>
            </a:r>
            <a:endParaRPr lang="pl-PL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27670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453904"/>
            <a:ext cx="8841160" cy="1399032"/>
          </a:xfrm>
        </p:spPr>
        <p:txBody>
          <a:bodyPr/>
          <a:lstStyle/>
          <a:p>
            <a:pPr algn="ctr"/>
            <a:r>
              <a:rPr lang="pl-PL" sz="3600" dirty="0" smtClean="0"/>
              <a:t>Jaki produkt/usługę wydarzenie </a:t>
            </a:r>
            <a:r>
              <a:rPr lang="pl-PL" dirty="0" smtClean="0"/>
              <a:t>certyfikować?</a:t>
            </a:r>
            <a:endParaRPr lang="pl-PL" dirty="0"/>
          </a:p>
        </p:txBody>
      </p:sp>
      <p:pic>
        <p:nvPicPr>
          <p:cNvPr id="3" name="Obraz 2" descr="pasek logo  i slogan Ryby i Dino kopiu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2131"/>
            <a:ext cx="9144000" cy="1485869"/>
          </a:xfrm>
          <a:prstGeom prst="rect">
            <a:avLst/>
          </a:prstGeom>
        </p:spPr>
      </p:pic>
      <p:pic>
        <p:nvPicPr>
          <p:cNvPr id="5" name="Obraz 4" descr="LG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48680"/>
            <a:ext cx="2332506" cy="41191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83568" y="2780928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są tworzone, wytwarzane, organizowane na obszarze;</a:t>
            </a:r>
          </a:p>
          <a:p>
            <a:r>
              <a:rPr lang="pl-PL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- są związane i identyfikowane z obszarem;</a:t>
            </a:r>
          </a:p>
          <a:p>
            <a:r>
              <a:rPr lang="pl-PL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kojarzą się z obszarem i miejscem w jakim są wytwarzane;</a:t>
            </a:r>
          </a:p>
          <a:p>
            <a:r>
              <a:rPr lang="pl-PL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- promują lub mogą promować obszar, w którym powstały, są wytwarzane, prowadzone lub realizowane;</a:t>
            </a:r>
          </a:p>
          <a:p>
            <a:r>
              <a:rPr lang="pl-PL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są inspirowane lokalną historią, dziedzictwem przyrodniczym, kulturowym;</a:t>
            </a:r>
          </a:p>
          <a:p>
            <a:r>
              <a:rPr lang="pl-PL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</a:t>
            </a:r>
            <a:r>
              <a:rPr lang="pl-PL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są wytwarzane w </a:t>
            </a:r>
            <a:r>
              <a:rPr lang="pl-PL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niemasowy</a:t>
            </a:r>
            <a:r>
              <a:rPr lang="pl-PL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sposób z surowców pochodzących co najmniej w 50% z obszaru </a:t>
            </a:r>
            <a:r>
              <a:rPr lang="pl-PL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(dotyczy tylko kategorii produktów)</a:t>
            </a:r>
            <a:endParaRPr lang="pl-PL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27670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453904"/>
            <a:ext cx="8841160" cy="1399032"/>
          </a:xfrm>
        </p:spPr>
        <p:txBody>
          <a:bodyPr/>
          <a:lstStyle/>
          <a:p>
            <a:pPr algn="ctr"/>
            <a:r>
              <a:rPr lang="pl-PL" sz="3600" dirty="0" smtClean="0"/>
              <a:t>Jaki produkt/usługę wydarzenie </a:t>
            </a:r>
            <a:r>
              <a:rPr lang="pl-PL" dirty="0" smtClean="0"/>
              <a:t>certyfikować?</a:t>
            </a:r>
            <a:endParaRPr lang="pl-PL" dirty="0"/>
          </a:p>
        </p:txBody>
      </p:sp>
      <p:pic>
        <p:nvPicPr>
          <p:cNvPr id="3" name="Obraz 2" descr="pasek logo  i slogan Ryby i Dino kopiu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2131"/>
            <a:ext cx="9144000" cy="1485869"/>
          </a:xfrm>
          <a:prstGeom prst="rect">
            <a:avLst/>
          </a:prstGeom>
        </p:spPr>
      </p:pic>
      <p:pic>
        <p:nvPicPr>
          <p:cNvPr id="5" name="Obraz 4" descr="LG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48680"/>
            <a:ext cx="2332506" cy="41191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83568" y="2708920"/>
            <a:ext cx="8460432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5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są wytwarzane zgodnie ze zrównoważonym rozwojem </a:t>
            </a:r>
            <a:r>
              <a:rPr lang="pl-PL" sz="155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(zrównoważony rozwój – sposób gospodarowania, w którym zaspokojenie potrzeb obecnego pokolenia nie zmniejszy szans zaspokojenia potrzeb przyszłych pokoleń. W zrównoważonym rozwoju środowisko naturalne jest jego podstawą, gospodarka narzędziem, a dobrobyt społeczeństwa celem. Definicja zgodna z UNDP (Programem Narodów Zjednoczonych ds. Rozwoju)</a:t>
            </a:r>
            <a:endParaRPr lang="pl-PL" sz="155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pl-PL" sz="155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- wyróżniają się pozytywnie na tle konkurencji </a:t>
            </a:r>
            <a:r>
              <a:rPr lang="pl-PL" sz="155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(cechuje je wyjątkowość, rozpoznawalność i wysoka jakość)</a:t>
            </a:r>
            <a:r>
              <a:rPr lang="pl-PL" sz="155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;</a:t>
            </a:r>
          </a:p>
          <a:p>
            <a:r>
              <a:rPr lang="pl-PL" sz="155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są ogólnie dostępne </a:t>
            </a:r>
            <a:r>
              <a:rPr lang="pl-PL" sz="155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(przy czym pojęcie to oznacza: dostępność do produktu, usługi, wydarzenia dla każdego zainteresowanego, bez formalnych ograniczeń; w przypadku wydarzeń – udział w nich musi być nieodpłatny dla potencjalnych odbiorców</a:t>
            </a:r>
            <a:r>
              <a:rPr lang="pl-PL" sz="155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).</a:t>
            </a:r>
            <a:endParaRPr lang="pl-PL" sz="155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670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509520" cy="1008112"/>
          </a:xfrm>
        </p:spPr>
        <p:txBody>
          <a:bodyPr/>
          <a:lstStyle/>
          <a:p>
            <a:r>
              <a:rPr lang="pl-PL" b="1" dirty="0" smtClean="0"/>
              <a:t>Proces </a:t>
            </a:r>
            <a:r>
              <a:rPr lang="pl-PL" dirty="0" smtClean="0"/>
              <a:t>certyfikacji - </a:t>
            </a:r>
            <a:r>
              <a:rPr lang="pl-PL" sz="3600" dirty="0" smtClean="0"/>
              <a:t>etapy</a:t>
            </a:r>
            <a:endParaRPr lang="pl-PL" dirty="0"/>
          </a:p>
        </p:txBody>
      </p:sp>
      <p:pic>
        <p:nvPicPr>
          <p:cNvPr id="3" name="Obraz 2" descr="pasek logo  i slogan Ryby i Dino kopiu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2131"/>
            <a:ext cx="9144000" cy="1485869"/>
          </a:xfrm>
          <a:prstGeom prst="rect">
            <a:avLst/>
          </a:prstGeom>
        </p:spPr>
      </p:pic>
      <p:pic>
        <p:nvPicPr>
          <p:cNvPr id="5" name="Obraz 4" descr="LG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48680"/>
            <a:ext cx="2332506" cy="411911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1524000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670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52536" y="1196752"/>
            <a:ext cx="8352928" cy="1584176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Certyfikacja usług, produktów i wydarzeń </a:t>
            </a:r>
            <a:endParaRPr lang="pl-PL" sz="3600" dirty="0">
              <a:latin typeface="Arial Narrow" pitchFamily="34" charset="0"/>
              <a:ea typeface="Adobe Gothic Std B" pitchFamily="34" charset="-12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6600" dirty="0" smtClean="0">
                <a:latin typeface="Earwig Factory" pitchFamily="82" charset="-18"/>
                <a:ea typeface="Adobe Gothic Std B" pitchFamily="34" charset="-128"/>
              </a:rPr>
              <a:t>DLA KOGO ?</a:t>
            </a:r>
            <a:endParaRPr lang="pl-PL" sz="6600" dirty="0">
              <a:latin typeface="Earwig Factory" pitchFamily="82" charset="-18"/>
              <a:ea typeface="Adobe Gothic Std B" pitchFamily="34" charset="-128"/>
            </a:endParaRPr>
          </a:p>
        </p:txBody>
      </p:sp>
      <p:pic>
        <p:nvPicPr>
          <p:cNvPr id="4" name="Obraz 3" descr="pasek logo  i slogan Ryby i Dino kopiu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2131"/>
            <a:ext cx="9144000" cy="1485869"/>
          </a:xfrm>
          <a:prstGeom prst="rect">
            <a:avLst/>
          </a:prstGeom>
        </p:spPr>
      </p:pic>
      <p:pic>
        <p:nvPicPr>
          <p:cNvPr id="6" name="Obraz 5" descr="LG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48680"/>
            <a:ext cx="2332506" cy="41191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2767012"/>
          </a:xfrm>
          <a:prstGeom prst="rect">
            <a:avLst/>
          </a:prstGeom>
        </p:spPr>
      </p:pic>
      <p:pic>
        <p:nvPicPr>
          <p:cNvPr id="3" name="Obraz 2" descr="pasek logo  i slogan Ryby i Dino kopiu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2131"/>
            <a:ext cx="9144000" cy="1485869"/>
          </a:xfrm>
          <a:prstGeom prst="rect">
            <a:avLst/>
          </a:prstGeom>
        </p:spPr>
      </p:pic>
      <p:pic>
        <p:nvPicPr>
          <p:cNvPr id="5" name="Obraz 4" descr="LG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48680"/>
            <a:ext cx="2332506" cy="411911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2767012"/>
          </a:xfrm>
          <a:prstGeom prst="rect">
            <a:avLst/>
          </a:prstGeom>
        </p:spPr>
      </p:pic>
      <p:pic>
        <p:nvPicPr>
          <p:cNvPr id="3" name="Obraz 2" descr="pasek logo  i slogan Ryby i Dino kopiu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2131"/>
            <a:ext cx="9144000" cy="1485869"/>
          </a:xfrm>
          <a:prstGeom prst="rect">
            <a:avLst/>
          </a:prstGeom>
        </p:spPr>
      </p:pic>
      <p:pic>
        <p:nvPicPr>
          <p:cNvPr id="5" name="Obraz 4" descr="LG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48680"/>
            <a:ext cx="2332506" cy="41191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2767012"/>
          </a:xfrm>
          <a:prstGeom prst="rect">
            <a:avLst/>
          </a:prstGeom>
        </p:spPr>
      </p:pic>
      <p:pic>
        <p:nvPicPr>
          <p:cNvPr id="3" name="Obraz 2" descr="pasek logo  i slogan Ryby i Dino kopiu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2131"/>
            <a:ext cx="9144000" cy="1485869"/>
          </a:xfrm>
          <a:prstGeom prst="rect">
            <a:avLst/>
          </a:prstGeom>
        </p:spPr>
      </p:pic>
      <p:pic>
        <p:nvPicPr>
          <p:cNvPr id="5" name="Obraz 4" descr="LG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48680"/>
            <a:ext cx="2332506" cy="41191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2767012"/>
          </a:xfrm>
          <a:prstGeom prst="rect">
            <a:avLst/>
          </a:prstGeom>
        </p:spPr>
      </p:pic>
      <p:pic>
        <p:nvPicPr>
          <p:cNvPr id="3" name="Obraz 2" descr="pasek logo  i slogan Ryby i Dino kopiu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2131"/>
            <a:ext cx="9144000" cy="1485869"/>
          </a:xfrm>
          <a:prstGeom prst="rect">
            <a:avLst/>
          </a:prstGeom>
        </p:spPr>
      </p:pic>
      <p:pic>
        <p:nvPicPr>
          <p:cNvPr id="5" name="Obraz 4" descr="LG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48680"/>
            <a:ext cx="2332506" cy="41191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2767012"/>
          </a:xfrm>
          <a:prstGeom prst="rect">
            <a:avLst/>
          </a:prstGeom>
        </p:spPr>
      </p:pic>
      <p:pic>
        <p:nvPicPr>
          <p:cNvPr id="3" name="Obraz 2" descr="pasek logo  i slogan Ryby i Dino kopiu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2131"/>
            <a:ext cx="9144000" cy="1485869"/>
          </a:xfrm>
          <a:prstGeom prst="rect">
            <a:avLst/>
          </a:prstGeom>
        </p:spPr>
      </p:pic>
      <p:pic>
        <p:nvPicPr>
          <p:cNvPr id="5" name="Obraz 4" descr="LG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48680"/>
            <a:ext cx="2332506" cy="41191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2767012"/>
          </a:xfrm>
          <a:prstGeom prst="rect">
            <a:avLst/>
          </a:prstGeom>
        </p:spPr>
      </p:pic>
      <p:pic>
        <p:nvPicPr>
          <p:cNvPr id="3" name="Obraz 2" descr="pasek logo  i slogan Ryby i Dino kopiu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2131"/>
            <a:ext cx="9144000" cy="1485869"/>
          </a:xfrm>
          <a:prstGeom prst="rect">
            <a:avLst/>
          </a:prstGeom>
        </p:spPr>
      </p:pic>
      <p:pic>
        <p:nvPicPr>
          <p:cNvPr id="5" name="Obraz 4" descr="LG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48680"/>
            <a:ext cx="2332506" cy="41191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2767012"/>
          </a:xfrm>
          <a:prstGeom prst="rect">
            <a:avLst/>
          </a:prstGeom>
        </p:spPr>
      </p:pic>
      <p:pic>
        <p:nvPicPr>
          <p:cNvPr id="3" name="Obraz 2" descr="pasek logo  i slogan Ryby i Dino kopiu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2131"/>
            <a:ext cx="9144000" cy="1485869"/>
          </a:xfrm>
          <a:prstGeom prst="rect">
            <a:avLst/>
          </a:prstGeom>
        </p:spPr>
      </p:pic>
      <p:pic>
        <p:nvPicPr>
          <p:cNvPr id="5" name="Obraz 4" descr="LG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48680"/>
            <a:ext cx="2332506" cy="41191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670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399032"/>
          </a:xfrm>
        </p:spPr>
        <p:txBody>
          <a:bodyPr/>
          <a:lstStyle/>
          <a:p>
            <a:pPr algn="ctr"/>
            <a:r>
              <a:rPr lang="pl-PL" dirty="0" smtClean="0"/>
              <a:t>Dokumenty dot. procesu certyfikacji</a:t>
            </a:r>
            <a:endParaRPr lang="pl-PL" dirty="0"/>
          </a:p>
        </p:txBody>
      </p:sp>
      <p:pic>
        <p:nvPicPr>
          <p:cNvPr id="3" name="Obraz 2" descr="pasek logo  i slogan Ryby i Dino kopiu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2131"/>
            <a:ext cx="9144000" cy="1485869"/>
          </a:xfrm>
          <a:prstGeom prst="rect">
            <a:avLst/>
          </a:prstGeom>
        </p:spPr>
      </p:pic>
      <p:pic>
        <p:nvPicPr>
          <p:cNvPr id="5" name="Obraz 4" descr="LG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48680"/>
            <a:ext cx="2332506" cy="41191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043608" y="2996952"/>
            <a:ext cx="7056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l-PL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Regulaminem Konkursu Przyznawania Znaku Jakości „Swoje znacie!”</a:t>
            </a:r>
          </a:p>
          <a:p>
            <a:pPr>
              <a:buFont typeface="Wingdings" pitchFamily="2" charset="2"/>
              <a:buChar char="v"/>
            </a:pPr>
            <a:endParaRPr lang="pl-PL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l-PL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Regulamin Komisji Certyfikacyjnej Konkursu Przyznawania Znaku Jakości „Swoje Znacie!”</a:t>
            </a:r>
          </a:p>
          <a:p>
            <a:pPr>
              <a:buFont typeface="Wingdings" pitchFamily="2" charset="2"/>
              <a:buChar char="v"/>
            </a:pPr>
            <a:endParaRPr lang="pl-PL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l-PL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„Zasadami informacji i promocji certyfikowanych produktów, usług, wydarzeń”.</a:t>
            </a:r>
          </a:p>
          <a:p>
            <a:pPr>
              <a:buFont typeface="Wingdings" pitchFamily="2" charset="2"/>
              <a:buChar char="v"/>
            </a:pPr>
            <a:endParaRPr lang="pl-P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27670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008112"/>
          </a:xfrm>
        </p:spPr>
        <p:txBody>
          <a:bodyPr/>
          <a:lstStyle/>
          <a:p>
            <a:r>
              <a:rPr lang="pl-PL" dirty="0" smtClean="0"/>
              <a:t>Znak Jakości =</a:t>
            </a:r>
            <a:endParaRPr lang="pl-PL" dirty="0"/>
          </a:p>
        </p:txBody>
      </p:sp>
      <p:pic>
        <p:nvPicPr>
          <p:cNvPr id="3" name="Obraz 2" descr="pasek logo  i slogan Ryby i Dino kopiu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2131"/>
            <a:ext cx="9144000" cy="1485869"/>
          </a:xfrm>
          <a:prstGeom prst="rect">
            <a:avLst/>
          </a:prstGeom>
        </p:spPr>
      </p:pic>
      <p:pic>
        <p:nvPicPr>
          <p:cNvPr id="5" name="Obraz 4" descr="LG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48680"/>
            <a:ext cx="2332506" cy="411911"/>
          </a:xfrm>
          <a:prstGeom prst="rect">
            <a:avLst/>
          </a:prstGeom>
        </p:spPr>
      </p:pic>
      <p:pic>
        <p:nvPicPr>
          <p:cNvPr id="6" name="Obraz 5" descr="quality-1494733_64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8032" y="2420888"/>
            <a:ext cx="2915816" cy="1749490"/>
          </a:xfrm>
          <a:prstGeom prst="rect">
            <a:avLst/>
          </a:prstGeom>
        </p:spPr>
      </p:pic>
      <p:pic>
        <p:nvPicPr>
          <p:cNvPr id="7" name="Obraz 6" descr="megaphone-1480342__3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2276872"/>
            <a:ext cx="302433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oscar-2103653__340.jpg"/>
          <p:cNvPicPr>
            <a:picLocks noChangeAspect="1"/>
          </p:cNvPicPr>
          <p:nvPr/>
        </p:nvPicPr>
        <p:blipFill>
          <a:blip r:embed="rId7" cstate="print"/>
          <a:srcRect l="37522" r="31905"/>
          <a:stretch>
            <a:fillRect/>
          </a:stretch>
        </p:blipFill>
        <p:spPr>
          <a:xfrm>
            <a:off x="6858189" y="1628800"/>
            <a:ext cx="1314211" cy="2686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/>
          <p:cNvSpPr txBox="1"/>
          <p:nvPr/>
        </p:nvSpPr>
        <p:spPr>
          <a:xfrm>
            <a:off x="1115616" y="328498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/>
              <a:t>Swoje Znacie</a:t>
            </a:r>
            <a:endParaRPr lang="pl-PL" sz="12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6701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</a:rPr>
              <a:t>TWÓRCA</a:t>
            </a:r>
            <a:r>
              <a:rPr lang="pl-PL" sz="1600" dirty="0" smtClean="0">
                <a:solidFill>
                  <a:schemeClr val="tx1">
                    <a:lumMod val="50000"/>
                  </a:schemeClr>
                </a:solidFill>
              </a:rPr>
              <a:t> – twórca ludowy, zweryfikowany przez Sekcję </a:t>
            </a:r>
            <a:r>
              <a:rPr lang="pl-PL" sz="1600" dirty="0">
                <a:solidFill>
                  <a:schemeClr val="tx1">
                    <a:lumMod val="50000"/>
                  </a:schemeClr>
                </a:solidFill>
              </a:rPr>
              <a:t>Sztuki </a:t>
            </a:r>
            <a:r>
              <a:rPr lang="pl-PL" sz="1600" dirty="0" smtClean="0">
                <a:solidFill>
                  <a:schemeClr val="tx1">
                    <a:lumMod val="50000"/>
                  </a:schemeClr>
                </a:solidFill>
              </a:rPr>
              <a:t>Ludowej Stowarzyszenia Twórców Ludowych, osoba tworząca w odniesieniu do własnej tradycji i tożsamości</a:t>
            </a:r>
          </a:p>
          <a:p>
            <a:pPr>
              <a:buNone/>
            </a:pP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</a:rPr>
              <a:t>USŁUGODAWCA</a:t>
            </a:r>
            <a:r>
              <a:rPr lang="pl-PL" sz="1600" dirty="0" smtClean="0">
                <a:solidFill>
                  <a:schemeClr val="tx1">
                    <a:lumMod val="50000"/>
                  </a:schemeClr>
                </a:solidFill>
              </a:rPr>
              <a:t> –  podmiot świadczący usługę</a:t>
            </a:r>
          </a:p>
          <a:p>
            <a:pPr>
              <a:buNone/>
            </a:pP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</a:rPr>
              <a:t>PRZEDSIĘBIORCA</a:t>
            </a:r>
            <a:r>
              <a:rPr lang="pl-PL" sz="1600" dirty="0" smtClean="0">
                <a:solidFill>
                  <a:schemeClr val="tx1">
                    <a:lumMod val="50000"/>
                  </a:schemeClr>
                </a:solidFill>
              </a:rPr>
              <a:t> – oferujący produkt w ramach firmy</a:t>
            </a:r>
          </a:p>
          <a:p>
            <a:pPr>
              <a:buNone/>
            </a:pPr>
            <a:r>
              <a:rPr lang="pl-PL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ARTYSTA </a:t>
            </a:r>
            <a:r>
              <a:rPr lang="pl-PL" sz="1600" dirty="0" smtClean="0"/>
              <a:t>– absolwent szkoły artystycznej dyplomem, posługujący się artystycznymi formami wyrazu, także niematerialnymi (np. tancerz)</a:t>
            </a:r>
          </a:p>
          <a:p>
            <a:pPr>
              <a:buNone/>
            </a:pPr>
            <a:r>
              <a:rPr lang="pl-PL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RZEMIEŚLNIK </a:t>
            </a:r>
            <a:r>
              <a:rPr lang="pl-PL" sz="1600" dirty="0" smtClean="0"/>
              <a:t>– wpisany w cech, lub mogący przystąpić do cechu, najczęściej rzemieślnik artystyczny</a:t>
            </a:r>
          </a:p>
          <a:p>
            <a:pPr>
              <a:buNone/>
            </a:pPr>
            <a:r>
              <a:rPr lang="pl-PL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INSTYTUCJA</a:t>
            </a:r>
            <a:r>
              <a:rPr lang="pl-PL" sz="1600" dirty="0" smtClean="0"/>
              <a:t> – o dowolnym charakterze, najczęściej kulturalna</a:t>
            </a:r>
          </a:p>
          <a:p>
            <a:pPr>
              <a:buNone/>
            </a:pPr>
            <a:r>
              <a:rPr lang="pl-PL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ORGANIZATOR</a:t>
            </a:r>
            <a:r>
              <a:rPr lang="pl-PL" sz="1600" dirty="0" smtClean="0"/>
              <a:t> – wydarzenia, imprezy itp.</a:t>
            </a:r>
          </a:p>
          <a:p>
            <a:pPr>
              <a:buNone/>
            </a:pPr>
            <a:r>
              <a:rPr lang="pl-PL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WYTWÓRCA</a:t>
            </a:r>
            <a:r>
              <a:rPr lang="pl-PL" sz="1600" dirty="0" smtClean="0"/>
              <a:t> – ani nie rzemieślnik, ani nie artysta, ani nie ludowy, stosujący tradycyjne metody, nie zweryfikowane przez certyfikujące komisje, niekoniecznie związany z własną tradycją i tożsamością</a:t>
            </a:r>
          </a:p>
          <a:p>
            <a:pPr>
              <a:buNone/>
            </a:pPr>
            <a:endParaRPr lang="pl-PL" sz="1600" dirty="0"/>
          </a:p>
        </p:txBody>
      </p:sp>
      <p:pic>
        <p:nvPicPr>
          <p:cNvPr id="4" name="Obraz 3" descr="pasek logo  i slogan Ryby i Dino kopiu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2131"/>
            <a:ext cx="9144000" cy="1485869"/>
          </a:xfrm>
          <a:prstGeom prst="rect">
            <a:avLst/>
          </a:prstGeom>
        </p:spPr>
      </p:pic>
      <p:pic>
        <p:nvPicPr>
          <p:cNvPr id="6" name="Obraz 5" descr="LG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48680"/>
            <a:ext cx="2332506" cy="4119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27670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152128"/>
            <a:ext cx="8229600" cy="1224136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latin typeface="Earwig Factory" pitchFamily="82" charset="-18"/>
              </a:rPr>
              <a:t>Co można certyfikować ?</a:t>
            </a:r>
            <a:endParaRPr lang="pl-PL" dirty="0">
              <a:solidFill>
                <a:schemeClr val="accent2">
                  <a:lumMod val="75000"/>
                </a:schemeClr>
              </a:solidFill>
              <a:latin typeface="Earwig Factory" pitchFamily="82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2763687"/>
          </a:xfrm>
          <a:ln>
            <a:solidFill>
              <a:schemeClr val="accent1"/>
            </a:solidFill>
          </a:ln>
        </p:spPr>
        <p:txBody>
          <a:bodyPr>
            <a:normAutofit fontScale="47500" lnSpcReduction="20000"/>
          </a:bodyPr>
          <a:lstStyle/>
          <a:p>
            <a:pPr lvl="0"/>
            <a:r>
              <a:rPr lang="pl-PL" b="1" dirty="0"/>
              <a:t>PRODUKT</a:t>
            </a:r>
            <a:r>
              <a:rPr lang="pl-PL" dirty="0"/>
              <a:t> </a:t>
            </a:r>
            <a:r>
              <a:rPr lang="pl-PL" dirty="0" smtClean="0"/>
              <a:t>to </a:t>
            </a:r>
            <a:r>
              <a:rPr lang="pl-PL" dirty="0"/>
              <a:t>rzecz (obraz, danie), która sprzedawana jest na rynku </a:t>
            </a:r>
            <a:r>
              <a:rPr lang="pl-PL" u="sng" dirty="0"/>
              <a:t>tylko</a:t>
            </a:r>
            <a:r>
              <a:rPr lang="pl-PL" dirty="0"/>
              <a:t> w postaci ostatecznej</a:t>
            </a:r>
          </a:p>
          <a:p>
            <a:pPr lvl="0"/>
            <a:r>
              <a:rPr lang="pl-PL" b="1" dirty="0"/>
              <a:t>USŁUGA</a:t>
            </a:r>
            <a:r>
              <a:rPr lang="pl-PL" dirty="0"/>
              <a:t> to proces (prowadzenie galerii, warsztatów, organizacja imprezy</a:t>
            </a:r>
            <a:r>
              <a:rPr lang="pl-PL" dirty="0" smtClean="0"/>
              <a:t>)</a:t>
            </a:r>
          </a:p>
          <a:p>
            <a:pPr lvl="0"/>
            <a:endParaRPr lang="pl-PL" sz="1900" dirty="0"/>
          </a:p>
          <a:p>
            <a:pPr lvl="0"/>
            <a:r>
              <a:rPr lang="pl-PL" b="1" dirty="0"/>
              <a:t>PRODUKT KULTURALNY </a:t>
            </a:r>
            <a:r>
              <a:rPr lang="pl-PL" dirty="0"/>
              <a:t>– np. zespół muzyczny, galeria sztuki, </a:t>
            </a:r>
          </a:p>
          <a:p>
            <a:pPr lvl="0"/>
            <a:r>
              <a:rPr lang="pl-PL" b="1" dirty="0"/>
              <a:t>USŁUGA  KULTURALNA </a:t>
            </a:r>
            <a:r>
              <a:rPr lang="pl-PL" dirty="0"/>
              <a:t>– oferta działających w sferze kultury, oprowadzanie/zwiedzanie, </a:t>
            </a:r>
          </a:p>
          <a:p>
            <a:pPr lvl="0"/>
            <a:r>
              <a:rPr lang="pl-PL" b="1" dirty="0"/>
              <a:t>WYDARZENIE KULTURALNE </a:t>
            </a:r>
            <a:r>
              <a:rPr lang="pl-PL" dirty="0"/>
              <a:t>– impreza o charakterze otwartym, masowym, publicznym, udział nie wiąże się z ponoszeniem kosztów</a:t>
            </a:r>
          </a:p>
          <a:p>
            <a:pPr lvl="0"/>
            <a:r>
              <a:rPr lang="pl-PL" b="1" dirty="0"/>
              <a:t>RĘKODZIEŁO </a:t>
            </a:r>
            <a:r>
              <a:rPr lang="pl-PL" dirty="0"/>
              <a:t>– rzemiosło, produkty wytwarzane w wielu egzemplarzach, łatwe do powtórzenia</a:t>
            </a:r>
          </a:p>
          <a:p>
            <a:pPr lvl="0"/>
            <a:r>
              <a:rPr lang="pl-PL" b="1" dirty="0"/>
              <a:t>PRODUKT ARTYSTYCZNY </a:t>
            </a:r>
            <a:r>
              <a:rPr lang="pl-PL" dirty="0"/>
              <a:t>– obraz, rzeźba, oryginalne – niepowtarzalne dzieło, jednostkowe, trudne do powielenia</a:t>
            </a:r>
          </a:p>
          <a:p>
            <a:pPr lvl="0"/>
            <a:r>
              <a:rPr lang="pl-PL" b="1" dirty="0"/>
              <a:t>USŁUGA  ARTYSTYCZNA </a:t>
            </a:r>
            <a:r>
              <a:rPr lang="pl-PL" dirty="0"/>
              <a:t>- warsztaty artystyczne, żonglerka, oprawa artystyczna wydarzeń</a:t>
            </a:r>
          </a:p>
          <a:p>
            <a:endParaRPr lang="pl-PL" dirty="0"/>
          </a:p>
        </p:txBody>
      </p:sp>
      <p:pic>
        <p:nvPicPr>
          <p:cNvPr id="4" name="Obraz 3" descr="pasek logo  i slogan Ryby i Dino kopiu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99515"/>
            <a:ext cx="9144000" cy="1485869"/>
          </a:xfrm>
          <a:prstGeom prst="rect">
            <a:avLst/>
          </a:prstGeom>
        </p:spPr>
      </p:pic>
      <p:pic>
        <p:nvPicPr>
          <p:cNvPr id="6" name="Obraz 5" descr="LG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76064"/>
            <a:ext cx="2332506" cy="4119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27670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Przykłady</a:t>
            </a:r>
            <a:endParaRPr lang="pl-PL" b="1" dirty="0"/>
          </a:p>
        </p:txBody>
      </p:sp>
      <p:pic>
        <p:nvPicPr>
          <p:cNvPr id="5" name="Obraz 4" descr="LG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76064"/>
            <a:ext cx="2332506" cy="411911"/>
          </a:xfrm>
          <a:prstGeom prst="rect">
            <a:avLst/>
          </a:prstGeom>
        </p:spPr>
      </p:pic>
      <p:pic>
        <p:nvPicPr>
          <p:cNvPr id="6" name="Obraz 5" descr="pasek logo  i slogan Ryby i Dino kopiu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399515"/>
            <a:ext cx="9144000" cy="1485869"/>
          </a:xfrm>
          <a:prstGeom prst="rect">
            <a:avLst/>
          </a:prstGeom>
        </p:spPr>
      </p:pic>
      <p:pic>
        <p:nvPicPr>
          <p:cNvPr id="11" name="Obraz 10" descr="333d20327151d081ee2db55330f1ae43.jpg"/>
          <p:cNvPicPr>
            <a:picLocks noChangeAspect="1"/>
          </p:cNvPicPr>
          <p:nvPr/>
        </p:nvPicPr>
        <p:blipFill>
          <a:blip r:embed="rId5" cstate="print"/>
          <a:srcRect b="23529"/>
          <a:stretch>
            <a:fillRect/>
          </a:stretch>
        </p:blipFill>
        <p:spPr>
          <a:xfrm>
            <a:off x="3275856" y="3573015"/>
            <a:ext cx="2520280" cy="1817143"/>
          </a:xfrm>
          <a:prstGeom prst="rect">
            <a:avLst/>
          </a:prstGeom>
        </p:spPr>
      </p:pic>
      <p:pic>
        <p:nvPicPr>
          <p:cNvPr id="12" name="Obraz 11" descr="24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589132"/>
            <a:ext cx="2376264" cy="1784084"/>
          </a:xfrm>
          <a:prstGeom prst="rect">
            <a:avLst/>
          </a:prstGeom>
        </p:spPr>
      </p:pic>
      <p:pic>
        <p:nvPicPr>
          <p:cNvPr id="13" name="Obraz 12" descr="amazonia_800x6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1628800"/>
            <a:ext cx="2304256" cy="1705372"/>
          </a:xfrm>
          <a:prstGeom prst="rect">
            <a:avLst/>
          </a:prstGeom>
        </p:spPr>
      </p:pic>
      <p:pic>
        <p:nvPicPr>
          <p:cNvPr id="14" name="Obraz 13" descr="kolorowe-tradycyjne-afrykańskie-kolie-bangles-pamiątki-10829123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1628800"/>
            <a:ext cx="2560284" cy="1728192"/>
          </a:xfrm>
          <a:prstGeom prst="rect">
            <a:avLst/>
          </a:prstGeom>
        </p:spPr>
      </p:pic>
      <p:pic>
        <p:nvPicPr>
          <p:cNvPr id="15" name="Obraz 14" descr="images.jpg"/>
          <p:cNvPicPr>
            <a:picLocks noChangeAspect="1"/>
          </p:cNvPicPr>
          <p:nvPr/>
        </p:nvPicPr>
        <p:blipFill>
          <a:blip r:embed="rId9" cstate="print"/>
          <a:srcRect l="5498"/>
          <a:stretch>
            <a:fillRect/>
          </a:stretch>
        </p:blipFill>
        <p:spPr>
          <a:xfrm>
            <a:off x="395536" y="1556792"/>
            <a:ext cx="2475359" cy="1743075"/>
          </a:xfrm>
          <a:prstGeom prst="rect">
            <a:avLst/>
          </a:prstGeom>
        </p:spPr>
      </p:pic>
      <p:pic>
        <p:nvPicPr>
          <p:cNvPr id="16" name="Obraz 15" descr="wszystkie_340.jpg"/>
          <p:cNvPicPr>
            <a:picLocks noChangeAspect="1"/>
          </p:cNvPicPr>
          <p:nvPr/>
        </p:nvPicPr>
        <p:blipFill>
          <a:blip r:embed="rId10" cstate="print"/>
          <a:srcRect r="21980"/>
          <a:stretch>
            <a:fillRect/>
          </a:stretch>
        </p:blipFill>
        <p:spPr>
          <a:xfrm>
            <a:off x="6156176" y="3573016"/>
            <a:ext cx="237892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670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09378"/>
          </a:xfrm>
        </p:spPr>
        <p:txBody>
          <a:bodyPr/>
          <a:lstStyle/>
          <a:p>
            <a:r>
              <a:rPr lang="pl-PL" dirty="0" smtClean="0"/>
              <a:t>Zasób produktu lokalnego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az 5" descr="LG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548680"/>
            <a:ext cx="2332506" cy="4119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670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445624" cy="1440160"/>
          </a:xfrm>
        </p:spPr>
        <p:txBody>
          <a:bodyPr>
            <a:normAutofit/>
          </a:bodyPr>
          <a:lstStyle/>
          <a:p>
            <a:r>
              <a:rPr lang="pl-PL" sz="4800" dirty="0" smtClean="0">
                <a:latin typeface="Earwig Factory" pitchFamily="82" charset="-18"/>
              </a:rPr>
              <a:t>korzyści z certyfikacji</a:t>
            </a:r>
            <a:endParaRPr lang="pl-PL" sz="4800" dirty="0">
              <a:latin typeface="Earwig Factory" pitchFamily="82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708919"/>
            <a:ext cx="8229600" cy="2664297"/>
          </a:xfrm>
        </p:spPr>
        <p:txBody>
          <a:bodyPr>
            <a:normAutofit fontScale="92500"/>
          </a:bodyPr>
          <a:lstStyle/>
          <a:p>
            <a:endParaRPr lang="pl-PL" sz="2800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pl-PL" sz="2800" dirty="0" smtClean="0"/>
              <a:t>wyróżnienie</a:t>
            </a:r>
          </a:p>
          <a:p>
            <a:r>
              <a:rPr lang="pl-PL" sz="2800" dirty="0" smtClean="0"/>
              <a:t>potwierdzenie jakości</a:t>
            </a:r>
          </a:p>
          <a:p>
            <a:r>
              <a:rPr lang="pl-PL" sz="2800" dirty="0" smtClean="0"/>
              <a:t>umocnienie marki – jako część marki lokalnej</a:t>
            </a:r>
          </a:p>
          <a:p>
            <a:r>
              <a:rPr lang="pl-PL" sz="2800" dirty="0" smtClean="0"/>
              <a:t>wiarygodność i prestiż</a:t>
            </a:r>
            <a:endParaRPr lang="pl-PL" sz="2800" dirty="0"/>
          </a:p>
        </p:txBody>
      </p:sp>
      <p:pic>
        <p:nvPicPr>
          <p:cNvPr id="4" name="Obraz 3" descr="pasek logo  i slogan Ryby i Dino kopiu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2131"/>
            <a:ext cx="9144000" cy="1485869"/>
          </a:xfrm>
          <a:prstGeom prst="rect">
            <a:avLst/>
          </a:prstGeom>
        </p:spPr>
      </p:pic>
      <p:pic>
        <p:nvPicPr>
          <p:cNvPr id="6" name="Obraz 5" descr="LG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48680"/>
            <a:ext cx="2332506" cy="4119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670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/>
          <a:lstStyle/>
          <a:p>
            <a:pPr algn="ctr"/>
            <a:r>
              <a:rPr lang="pl-PL" sz="4000" dirty="0" smtClean="0"/>
              <a:t>Baza podmiotów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>
                    <a:lumMod val="65000"/>
                  </a:schemeClr>
                </a:solidFill>
              </a:rPr>
              <a:t>stworzenie sieci branżowej </a:t>
            </a:r>
          </a:p>
          <a:p>
            <a:r>
              <a:rPr lang="pl-PL" sz="2400" dirty="0" smtClean="0"/>
              <a:t>dobre praktyki, współpraca, wsparcie</a:t>
            </a:r>
          </a:p>
          <a:p>
            <a:r>
              <a:rPr lang="pl-PL" sz="2400" dirty="0" smtClean="0"/>
              <a:t>wspólna promocja (pod jednym znakiem, lub nieformalnie)</a:t>
            </a:r>
          </a:p>
          <a:p>
            <a:r>
              <a:rPr lang="pl-PL" sz="2400" dirty="0" smtClean="0"/>
              <a:t>większa zauważalność</a:t>
            </a:r>
          </a:p>
          <a:p>
            <a:r>
              <a:rPr lang="pl-PL" sz="2400" dirty="0" smtClean="0"/>
              <a:t>pełniejsza oferta – ciekawsza dla klienta</a:t>
            </a:r>
          </a:p>
          <a:p>
            <a:r>
              <a:rPr lang="pl-PL" sz="2400" dirty="0" smtClean="0"/>
              <a:t>stały marketing i promocja za 0 zł.</a:t>
            </a:r>
            <a:endParaRPr lang="pl-PL" sz="2400" dirty="0"/>
          </a:p>
        </p:txBody>
      </p:sp>
      <p:pic>
        <p:nvPicPr>
          <p:cNvPr id="4" name="Obraz 3" descr="pasek logo  i slogan Ryby i Dino kopiu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2131"/>
            <a:ext cx="9144000" cy="1485869"/>
          </a:xfrm>
          <a:prstGeom prst="rect">
            <a:avLst/>
          </a:prstGeom>
        </p:spPr>
      </p:pic>
      <p:pic>
        <p:nvPicPr>
          <p:cNvPr id="6" name="Obraz 5" descr="LG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48680"/>
            <a:ext cx="2332506" cy="4119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670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6120680" cy="1368152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>
                <a:latin typeface="Earwig Factory" pitchFamily="82" charset="-18"/>
              </a:rPr>
              <a:t>Siła sieci</a:t>
            </a:r>
            <a:endParaRPr lang="pl-PL" sz="6000" dirty="0">
              <a:latin typeface="Earwig Factory" pitchFamily="82" charset="-18"/>
            </a:endParaRPr>
          </a:p>
        </p:txBody>
      </p:sp>
      <p:pic>
        <p:nvPicPr>
          <p:cNvPr id="4" name="Obraz 3" descr="pasek logo  i slogan Ryby i Dino kopiu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2131"/>
            <a:ext cx="9144000" cy="1485869"/>
          </a:xfrm>
          <a:prstGeom prst="rect">
            <a:avLst/>
          </a:prstGeom>
        </p:spPr>
      </p:pic>
      <p:pic>
        <p:nvPicPr>
          <p:cNvPr id="6" name="Obraz 5" descr="LG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48680"/>
            <a:ext cx="2332506" cy="41191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971600" y="1988840"/>
          <a:ext cx="72008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7" name="Picture 3" descr="C:\Users\apwsl_000\AppData\Local\Microsoft\Windows\INetCache\IE\VQJ30HNF\Sklep_miesny2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3789039"/>
            <a:ext cx="2592288" cy="1492529"/>
          </a:xfrm>
          <a:prstGeom prst="rect">
            <a:avLst/>
          </a:prstGeom>
          <a:noFill/>
        </p:spPr>
      </p:pic>
      <p:pic>
        <p:nvPicPr>
          <p:cNvPr id="12" name="Obraz 11" descr="pobrany plik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15616" y="2204864"/>
            <a:ext cx="639515" cy="639515"/>
          </a:xfrm>
          <a:prstGeom prst="rect">
            <a:avLst/>
          </a:prstGeom>
        </p:spPr>
      </p:pic>
      <p:pic>
        <p:nvPicPr>
          <p:cNvPr id="13" name="Obraz 12" descr="pobrany plik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2132856"/>
            <a:ext cx="711522" cy="711522"/>
          </a:xfrm>
          <a:prstGeom prst="rect">
            <a:avLst/>
          </a:prstGeom>
        </p:spPr>
      </p:pic>
      <p:pic>
        <p:nvPicPr>
          <p:cNvPr id="14" name="Obraz 13" descr="pobrany plik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80112" y="2132856"/>
            <a:ext cx="720080" cy="720080"/>
          </a:xfrm>
          <a:prstGeom prst="rect">
            <a:avLst/>
          </a:prstGeom>
        </p:spPr>
      </p:pic>
      <p:pic>
        <p:nvPicPr>
          <p:cNvPr id="11" name="Obraz 10" descr="images.jpg"/>
          <p:cNvPicPr>
            <a:picLocks noChangeAspect="1"/>
          </p:cNvPicPr>
          <p:nvPr/>
        </p:nvPicPr>
        <p:blipFill>
          <a:blip r:embed="rId12" cstate="print"/>
          <a:srcRect t="7794"/>
          <a:stretch>
            <a:fillRect/>
          </a:stretch>
        </p:blipFill>
        <p:spPr>
          <a:xfrm>
            <a:off x="1547664" y="3717032"/>
            <a:ext cx="2304255" cy="1415801"/>
          </a:xfrm>
          <a:prstGeom prst="rect">
            <a:avLst/>
          </a:prstGeom>
        </p:spPr>
      </p:pic>
      <p:pic>
        <p:nvPicPr>
          <p:cNvPr id="15" name="Obraz 14" descr="pobrany plik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72200" y="2132856"/>
            <a:ext cx="720080" cy="72008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454</TotalTime>
  <Words>773</Words>
  <Application>Microsoft Office PowerPoint</Application>
  <PresentationFormat>Pokaz na ekranie (4:3)</PresentationFormat>
  <Paragraphs>124</Paragraphs>
  <Slides>28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Energetyczny</vt:lpstr>
      <vt:lpstr>Opracowanie systemu certyfikacji, identyfikacji wizualnej oraz bazy produktów, usług i wydarzeń dla znaku jakości obszaru LGD „Kraina Dinozaurów”</vt:lpstr>
      <vt:lpstr>Certyfikacja usług, produktów i wydarzeń </vt:lpstr>
      <vt:lpstr>Slajd 3</vt:lpstr>
      <vt:lpstr>Co można certyfikować ?</vt:lpstr>
      <vt:lpstr>Przykłady</vt:lpstr>
      <vt:lpstr>Zasób produktu lokalnego</vt:lpstr>
      <vt:lpstr>korzyści z certyfikacji</vt:lpstr>
      <vt:lpstr>Baza podmiotów</vt:lpstr>
      <vt:lpstr>Siła sieci</vt:lpstr>
      <vt:lpstr>Narzędzia  Bezpłatny serwis internetowy</vt:lpstr>
      <vt:lpstr>Przyłącz się właśnie teraz</vt:lpstr>
      <vt:lpstr>ZASADY PROCESU  CERTYFIKACJI PRODUKTÓW, USŁUG I WYDARZEŃ LOKALNYCH PRZEZ RYBACKĄ LOKALNĄ GRUPĘ DZIAŁANIA „OPOLSZCZYZNA” NA OBSZARZE LOKALNEJ GRUPY DZIAŁANIA „KRAINA DINOZAURÓW”</vt:lpstr>
      <vt:lpstr>Cel procesu certfikacji</vt:lpstr>
      <vt:lpstr>Slajd 14</vt:lpstr>
      <vt:lpstr>6 kategorii certyfikacji</vt:lpstr>
      <vt:lpstr>Znak Jakości  „Swoje znacie!” </vt:lpstr>
      <vt:lpstr>Jaki produkt/usługę wydarzenie certyfikować?</vt:lpstr>
      <vt:lpstr>Jaki produkt/usługę wydarzenie certyfikować?</vt:lpstr>
      <vt:lpstr>Proces certyfikacji - etapy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Dokumenty dot. procesu certyfikacji</vt:lpstr>
      <vt:lpstr>Znak Jakości =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Certyfikacja usług, produktów i wydarzeń</dc:title>
  <dc:creator>apwslothlory@gmail.com</dc:creator>
  <cp:lastModifiedBy>apwslothlory@gmail.com</cp:lastModifiedBy>
  <cp:revision>80</cp:revision>
  <dcterms:created xsi:type="dcterms:W3CDTF">2018-05-24T07:56:39Z</dcterms:created>
  <dcterms:modified xsi:type="dcterms:W3CDTF">2018-08-28T10:26:15Z</dcterms:modified>
</cp:coreProperties>
</file>